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0"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4E327E-094D-4CC4-8604-6CF73B1F7807}" v="181" dt="2024-01-21T01:49:40.5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09" d="100"/>
          <a:sy n="109" d="100"/>
        </p:scale>
        <p:origin x="7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T" userId="2e97493458c0717d" providerId="LiveId" clId="{A94E327E-094D-4CC4-8604-6CF73B1F7807}"/>
    <pc:docChg chg="undo redo custSel addSld delSld modSld sldOrd">
      <pc:chgData name="Ankit T" userId="2e97493458c0717d" providerId="LiveId" clId="{A94E327E-094D-4CC4-8604-6CF73B1F7807}" dt="2024-01-21T05:28:18.280" v="3376" actId="22"/>
      <pc:docMkLst>
        <pc:docMk/>
      </pc:docMkLst>
      <pc:sldChg chg="modSp mod modTransition">
        <pc:chgData name="Ankit T" userId="2e97493458c0717d" providerId="LiveId" clId="{A94E327E-094D-4CC4-8604-6CF73B1F7807}" dt="2024-01-21T01:46:27.084" v="3345"/>
        <pc:sldMkLst>
          <pc:docMk/>
          <pc:sldMk cId="165029027" sldId="257"/>
        </pc:sldMkLst>
        <pc:spChg chg="mod">
          <ac:chgData name="Ankit T" userId="2e97493458c0717d" providerId="LiveId" clId="{A94E327E-094D-4CC4-8604-6CF73B1F7807}" dt="2024-01-20T18:29:07.437" v="39" actId="1076"/>
          <ac:spMkLst>
            <pc:docMk/>
            <pc:sldMk cId="165029027" sldId="257"/>
            <ac:spMk id="25" creationId="{AABE49B1-22AB-9B03-8464-997EE62718C3}"/>
          </ac:spMkLst>
        </pc:spChg>
      </pc:sldChg>
      <pc:sldChg chg="addSp delSp modSp new mod modTransition setBg">
        <pc:chgData name="Ankit T" userId="2e97493458c0717d" providerId="LiveId" clId="{A94E327E-094D-4CC4-8604-6CF73B1F7807}" dt="2024-01-21T01:46:27.084" v="3345"/>
        <pc:sldMkLst>
          <pc:docMk/>
          <pc:sldMk cId="255600156" sldId="258"/>
        </pc:sldMkLst>
        <pc:spChg chg="add mod">
          <ac:chgData name="Ankit T" userId="2e97493458c0717d" providerId="LiveId" clId="{A94E327E-094D-4CC4-8604-6CF73B1F7807}" dt="2024-01-21T01:45:00.051" v="3331" actId="207"/>
          <ac:spMkLst>
            <pc:docMk/>
            <pc:sldMk cId="255600156" sldId="258"/>
            <ac:spMk id="2" creationId="{D46E0185-E368-D047-4B18-7D1902DD743F}"/>
          </ac:spMkLst>
        </pc:spChg>
        <pc:spChg chg="add mod">
          <ac:chgData name="Ankit T" userId="2e97493458c0717d" providerId="LiveId" clId="{A94E327E-094D-4CC4-8604-6CF73B1F7807}" dt="2024-01-21T01:45:27.536" v="3337" actId="1076"/>
          <ac:spMkLst>
            <pc:docMk/>
            <pc:sldMk cId="255600156" sldId="258"/>
            <ac:spMk id="3" creationId="{D7AF403C-FD0B-361C-5462-0AA8C5F52A2B}"/>
          </ac:spMkLst>
        </pc:spChg>
        <pc:spChg chg="add del mod">
          <ac:chgData name="Ankit T" userId="2e97493458c0717d" providerId="LiveId" clId="{A94E327E-094D-4CC4-8604-6CF73B1F7807}" dt="2024-01-20T17:58:30.432" v="33"/>
          <ac:spMkLst>
            <pc:docMk/>
            <pc:sldMk cId="255600156" sldId="258"/>
            <ac:spMk id="3" creationId="{F522547B-3FA3-5811-E90B-AC3F396EFFAF}"/>
          </ac:spMkLst>
        </pc:spChg>
        <pc:spChg chg="add del mod">
          <ac:chgData name="Ankit T" userId="2e97493458c0717d" providerId="LiveId" clId="{A94E327E-094D-4CC4-8604-6CF73B1F7807}" dt="2024-01-20T18:13:52.485" v="37"/>
          <ac:spMkLst>
            <pc:docMk/>
            <pc:sldMk cId="255600156" sldId="258"/>
            <ac:spMk id="4" creationId="{043C462D-13BE-FEF5-2AE3-CBCD0D325F02}"/>
          </ac:spMkLst>
        </pc:spChg>
      </pc:sldChg>
      <pc:sldChg chg="addSp delSp modSp new mod modTransition setBg">
        <pc:chgData name="Ankit T" userId="2e97493458c0717d" providerId="LiveId" clId="{A94E327E-094D-4CC4-8604-6CF73B1F7807}" dt="2024-01-21T01:46:42.546" v="3346"/>
        <pc:sldMkLst>
          <pc:docMk/>
          <pc:sldMk cId="337188459" sldId="259"/>
        </pc:sldMkLst>
        <pc:spChg chg="add mod">
          <ac:chgData name="Ankit T" userId="2e97493458c0717d" providerId="LiveId" clId="{A94E327E-094D-4CC4-8604-6CF73B1F7807}" dt="2024-01-20T20:19:31.644" v="81" actId="1076"/>
          <ac:spMkLst>
            <pc:docMk/>
            <pc:sldMk cId="337188459" sldId="259"/>
            <ac:spMk id="2" creationId="{DE36913E-66CB-4F2F-2D5F-4D086A174736}"/>
          </ac:spMkLst>
        </pc:spChg>
        <pc:spChg chg="add mod">
          <ac:chgData name="Ankit T" userId="2e97493458c0717d" providerId="LiveId" clId="{A94E327E-094D-4CC4-8604-6CF73B1F7807}" dt="2024-01-20T20:21:52.750" v="96" actId="1076"/>
          <ac:spMkLst>
            <pc:docMk/>
            <pc:sldMk cId="337188459" sldId="259"/>
            <ac:spMk id="3" creationId="{93A7CBE5-7B83-B234-1971-4CCE0CBEE7F0}"/>
          </ac:spMkLst>
        </pc:spChg>
        <pc:spChg chg="add del mod">
          <ac:chgData name="Ankit T" userId="2e97493458c0717d" providerId="LiveId" clId="{A94E327E-094D-4CC4-8604-6CF73B1F7807}" dt="2024-01-20T20:23:48.821" v="102"/>
          <ac:spMkLst>
            <pc:docMk/>
            <pc:sldMk cId="337188459" sldId="259"/>
            <ac:spMk id="4" creationId="{5886DDB3-7D5E-11F7-9AE8-E266FE18C367}"/>
          </ac:spMkLst>
        </pc:spChg>
        <pc:spChg chg="add del mod">
          <ac:chgData name="Ankit T" userId="2e97493458c0717d" providerId="LiveId" clId="{A94E327E-094D-4CC4-8604-6CF73B1F7807}" dt="2024-01-20T20:26:09.283" v="125"/>
          <ac:spMkLst>
            <pc:docMk/>
            <pc:sldMk cId="337188459" sldId="259"/>
            <ac:spMk id="5" creationId="{1885F951-5CC9-2F66-4A8F-78CACFF9DEA9}"/>
          </ac:spMkLst>
        </pc:spChg>
        <pc:spChg chg="add mod">
          <ac:chgData name="Ankit T" userId="2e97493458c0717d" providerId="LiveId" clId="{A94E327E-094D-4CC4-8604-6CF73B1F7807}" dt="2024-01-20T20:26:06.479" v="123" actId="1076"/>
          <ac:spMkLst>
            <pc:docMk/>
            <pc:sldMk cId="337188459" sldId="259"/>
            <ac:spMk id="6" creationId="{9972FC45-CD5C-4EE5-4338-C9D707AEFF95}"/>
          </ac:spMkLst>
        </pc:spChg>
      </pc:sldChg>
      <pc:sldChg chg="addSp delSp modSp new mod modTransition setBg">
        <pc:chgData name="Ankit T" userId="2e97493458c0717d" providerId="LiveId" clId="{A94E327E-094D-4CC4-8604-6CF73B1F7807}" dt="2024-01-21T01:46:52.857" v="3347"/>
        <pc:sldMkLst>
          <pc:docMk/>
          <pc:sldMk cId="4175181870" sldId="260"/>
        </pc:sldMkLst>
        <pc:spChg chg="add del mod">
          <ac:chgData name="Ankit T" userId="2e97493458c0717d" providerId="LiveId" clId="{A94E327E-094D-4CC4-8604-6CF73B1F7807}" dt="2024-01-20T20:37:52.197" v="142"/>
          <ac:spMkLst>
            <pc:docMk/>
            <pc:sldMk cId="4175181870" sldId="260"/>
            <ac:spMk id="2" creationId="{D4F908B2-0940-6690-54FB-1B18434AE8EC}"/>
          </ac:spMkLst>
        </pc:spChg>
        <pc:spChg chg="add mod">
          <ac:chgData name="Ankit T" userId="2e97493458c0717d" providerId="LiveId" clId="{A94E327E-094D-4CC4-8604-6CF73B1F7807}" dt="2024-01-20T20:48:38.303" v="268" actId="1076"/>
          <ac:spMkLst>
            <pc:docMk/>
            <pc:sldMk cId="4175181870" sldId="260"/>
            <ac:spMk id="3" creationId="{E71C435E-0ACE-6F82-1FC1-92A68BFB7D53}"/>
          </ac:spMkLst>
        </pc:spChg>
        <pc:spChg chg="add mod">
          <ac:chgData name="Ankit T" userId="2e97493458c0717d" providerId="LiveId" clId="{A94E327E-094D-4CC4-8604-6CF73B1F7807}" dt="2024-01-20T20:48:31.636" v="267" actId="1076"/>
          <ac:spMkLst>
            <pc:docMk/>
            <pc:sldMk cId="4175181870" sldId="260"/>
            <ac:spMk id="4" creationId="{B7634B32-5B00-7E1F-29A6-E726203CC583}"/>
          </ac:spMkLst>
        </pc:spChg>
      </pc:sldChg>
      <pc:sldChg chg="addSp delSp modSp new mod ord modTransition setBg">
        <pc:chgData name="Ankit T" userId="2e97493458c0717d" providerId="LiveId" clId="{A94E327E-094D-4CC4-8604-6CF73B1F7807}" dt="2024-01-21T01:47:13.929" v="3350"/>
        <pc:sldMkLst>
          <pc:docMk/>
          <pc:sldMk cId="1872592313" sldId="261"/>
        </pc:sldMkLst>
        <pc:spChg chg="add mod">
          <ac:chgData name="Ankit T" userId="2e97493458c0717d" providerId="LiveId" clId="{A94E327E-094D-4CC4-8604-6CF73B1F7807}" dt="2024-01-20T21:00:34.220" v="329" actId="14100"/>
          <ac:spMkLst>
            <pc:docMk/>
            <pc:sldMk cId="1872592313" sldId="261"/>
            <ac:spMk id="2" creationId="{88C3FA2D-74A7-6AB2-2BCB-066B99B9F578}"/>
          </ac:spMkLst>
        </pc:spChg>
        <pc:spChg chg="add del mod">
          <ac:chgData name="Ankit T" userId="2e97493458c0717d" providerId="LiveId" clId="{A94E327E-094D-4CC4-8604-6CF73B1F7807}" dt="2024-01-20T22:44:49.962" v="1585" actId="478"/>
          <ac:spMkLst>
            <pc:docMk/>
            <pc:sldMk cId="1872592313" sldId="261"/>
            <ac:spMk id="3" creationId="{FE0F05A4-C975-F1A2-F450-3C8AD58C4BEA}"/>
          </ac:spMkLst>
        </pc:spChg>
        <pc:spChg chg="add del mod">
          <ac:chgData name="Ankit T" userId="2e97493458c0717d" providerId="LiveId" clId="{A94E327E-094D-4CC4-8604-6CF73B1F7807}" dt="2024-01-20T22:44:49.962" v="1585" actId="478"/>
          <ac:spMkLst>
            <pc:docMk/>
            <pc:sldMk cId="1872592313" sldId="261"/>
            <ac:spMk id="4" creationId="{71407B42-6BA6-B73C-AD91-2B177D5071EC}"/>
          </ac:spMkLst>
        </pc:spChg>
        <pc:spChg chg="add del mod">
          <ac:chgData name="Ankit T" userId="2e97493458c0717d" providerId="LiveId" clId="{A94E327E-094D-4CC4-8604-6CF73B1F7807}" dt="2024-01-20T22:40:29.284" v="1510" actId="20577"/>
          <ac:spMkLst>
            <pc:docMk/>
            <pc:sldMk cId="1872592313" sldId="261"/>
            <ac:spMk id="5" creationId="{C2E2B38B-B6CF-EB56-F4A5-A4928EE09589}"/>
          </ac:spMkLst>
        </pc:spChg>
        <pc:spChg chg="add del mod">
          <ac:chgData name="Ankit T" userId="2e97493458c0717d" providerId="LiveId" clId="{A94E327E-094D-4CC4-8604-6CF73B1F7807}" dt="2024-01-20T21:13:56.208" v="514"/>
          <ac:spMkLst>
            <pc:docMk/>
            <pc:sldMk cId="1872592313" sldId="261"/>
            <ac:spMk id="6" creationId="{FA0745A2-D4CF-9A5E-4AB3-0D642E4B04B0}"/>
          </ac:spMkLst>
        </pc:spChg>
        <pc:spChg chg="add del mod">
          <ac:chgData name="Ankit T" userId="2e97493458c0717d" providerId="LiveId" clId="{A94E327E-094D-4CC4-8604-6CF73B1F7807}" dt="2024-01-20T22:44:49.962" v="1585" actId="478"/>
          <ac:spMkLst>
            <pc:docMk/>
            <pc:sldMk cId="1872592313" sldId="261"/>
            <ac:spMk id="8" creationId="{9CA8A4C0-DB51-96C2-80A4-4DF0E174569B}"/>
          </ac:spMkLst>
        </pc:spChg>
      </pc:sldChg>
      <pc:sldChg chg="addSp delSp modSp new mod ord modTransition setBg">
        <pc:chgData name="Ankit T" userId="2e97493458c0717d" providerId="LiveId" clId="{A94E327E-094D-4CC4-8604-6CF73B1F7807}" dt="2024-01-21T01:47:13.929" v="3350"/>
        <pc:sldMkLst>
          <pc:docMk/>
          <pc:sldMk cId="3279540011" sldId="262"/>
        </pc:sldMkLst>
        <pc:spChg chg="add mod">
          <ac:chgData name="Ankit T" userId="2e97493458c0717d" providerId="LiveId" clId="{A94E327E-094D-4CC4-8604-6CF73B1F7807}" dt="2024-01-20T21:43:03.549" v="1136" actId="1076"/>
          <ac:spMkLst>
            <pc:docMk/>
            <pc:sldMk cId="3279540011" sldId="262"/>
            <ac:spMk id="10" creationId="{BF6A4D1C-4E13-1F3B-8DC9-CC5B75BB4478}"/>
          </ac:spMkLst>
        </pc:spChg>
        <pc:spChg chg="add mod">
          <ac:chgData name="Ankit T" userId="2e97493458c0717d" providerId="LiveId" clId="{A94E327E-094D-4CC4-8604-6CF73B1F7807}" dt="2024-01-20T21:33:54.326" v="1102" actId="1076"/>
          <ac:spMkLst>
            <pc:docMk/>
            <pc:sldMk cId="3279540011" sldId="262"/>
            <ac:spMk id="11" creationId="{1A8D63E9-3F07-F6DB-C50D-738BE8F6B646}"/>
          </ac:spMkLst>
        </pc:spChg>
        <pc:picChg chg="add del mod modCrop">
          <ac:chgData name="Ankit T" userId="2e97493458c0717d" providerId="LiveId" clId="{A94E327E-094D-4CC4-8604-6CF73B1F7807}" dt="2024-01-20T21:19:19.954" v="583" actId="22"/>
          <ac:picMkLst>
            <pc:docMk/>
            <pc:sldMk cId="3279540011" sldId="262"/>
            <ac:picMk id="3" creationId="{C776D679-DB2A-FEE9-3362-11AC531713DC}"/>
          </ac:picMkLst>
        </pc:picChg>
        <pc:picChg chg="add del">
          <ac:chgData name="Ankit T" userId="2e97493458c0717d" providerId="LiveId" clId="{A94E327E-094D-4CC4-8604-6CF73B1F7807}" dt="2024-01-20T21:19:48.963" v="589" actId="22"/>
          <ac:picMkLst>
            <pc:docMk/>
            <pc:sldMk cId="3279540011" sldId="262"/>
            <ac:picMk id="5" creationId="{2E2326BB-FD3F-224B-0B2A-99D9E25E188F}"/>
          </ac:picMkLst>
        </pc:picChg>
        <pc:picChg chg="add del">
          <ac:chgData name="Ankit T" userId="2e97493458c0717d" providerId="LiveId" clId="{A94E327E-094D-4CC4-8604-6CF73B1F7807}" dt="2024-01-20T21:19:48.627" v="588" actId="22"/>
          <ac:picMkLst>
            <pc:docMk/>
            <pc:sldMk cId="3279540011" sldId="262"/>
            <ac:picMk id="7" creationId="{4C81FF43-4780-54A9-D5EC-AEC7AD3D8A4F}"/>
          </ac:picMkLst>
        </pc:picChg>
        <pc:picChg chg="add mod modCrop">
          <ac:chgData name="Ankit T" userId="2e97493458c0717d" providerId="LiveId" clId="{A94E327E-094D-4CC4-8604-6CF73B1F7807}" dt="2024-01-20T21:42:45.085" v="1135" actId="732"/>
          <ac:picMkLst>
            <pc:docMk/>
            <pc:sldMk cId="3279540011" sldId="262"/>
            <ac:picMk id="9" creationId="{AD342A5C-4940-E271-BB97-F0C9320BD0E1}"/>
          </ac:picMkLst>
        </pc:picChg>
      </pc:sldChg>
      <pc:sldChg chg="addSp modSp new mod modTransition">
        <pc:chgData name="Ankit T" userId="2e97493458c0717d" providerId="LiveId" clId="{A94E327E-094D-4CC4-8604-6CF73B1F7807}" dt="2024-01-21T01:47:43.257" v="3355"/>
        <pc:sldMkLst>
          <pc:docMk/>
          <pc:sldMk cId="1871634619" sldId="263"/>
        </pc:sldMkLst>
        <pc:picChg chg="add">
          <ac:chgData name="Ankit T" userId="2e97493458c0717d" providerId="LiveId" clId="{A94E327E-094D-4CC4-8604-6CF73B1F7807}" dt="2024-01-20T21:47:35.549" v="1141" actId="22"/>
          <ac:picMkLst>
            <pc:docMk/>
            <pc:sldMk cId="1871634619" sldId="263"/>
            <ac:picMk id="3" creationId="{0712B86B-4936-0697-8268-1DB8DF417DEF}"/>
          </ac:picMkLst>
        </pc:picChg>
        <pc:picChg chg="add mod">
          <ac:chgData name="Ankit T" userId="2e97493458c0717d" providerId="LiveId" clId="{A94E327E-094D-4CC4-8604-6CF73B1F7807}" dt="2024-01-21T01:21:22.610" v="2724" actId="1076"/>
          <ac:picMkLst>
            <pc:docMk/>
            <pc:sldMk cId="1871634619" sldId="263"/>
            <ac:picMk id="5" creationId="{E1BD0DBF-0F8F-3CE5-FC6D-49FD31C02501}"/>
          </ac:picMkLst>
        </pc:picChg>
      </pc:sldChg>
      <pc:sldChg chg="add del">
        <pc:chgData name="Ankit T" userId="2e97493458c0717d" providerId="LiveId" clId="{A94E327E-094D-4CC4-8604-6CF73B1F7807}" dt="2024-01-20T21:47:14.062" v="1140"/>
        <pc:sldMkLst>
          <pc:docMk/>
          <pc:sldMk cId="1348933969" sldId="264"/>
        </pc:sldMkLst>
      </pc:sldChg>
      <pc:sldChg chg="addSp delSp new mod modTransition">
        <pc:chgData name="Ankit T" userId="2e97493458c0717d" providerId="LiveId" clId="{A94E327E-094D-4CC4-8604-6CF73B1F7807}" dt="2024-01-21T05:28:18.280" v="3376" actId="22"/>
        <pc:sldMkLst>
          <pc:docMk/>
          <pc:sldMk cId="1348933969" sldId="264"/>
        </pc:sldMkLst>
        <pc:picChg chg="add del">
          <ac:chgData name="Ankit T" userId="2e97493458c0717d" providerId="LiveId" clId="{A94E327E-094D-4CC4-8604-6CF73B1F7807}" dt="2024-01-21T05:28:16.098" v="3375" actId="478"/>
          <ac:picMkLst>
            <pc:docMk/>
            <pc:sldMk cId="1348933969" sldId="264"/>
            <ac:picMk id="3" creationId="{97FAD3B8-2F98-AB70-86A7-9028DB850BE9}"/>
          </ac:picMkLst>
        </pc:picChg>
        <pc:picChg chg="add">
          <ac:chgData name="Ankit T" userId="2e97493458c0717d" providerId="LiveId" clId="{A94E327E-094D-4CC4-8604-6CF73B1F7807}" dt="2024-01-21T05:28:18.280" v="3376" actId="22"/>
          <ac:picMkLst>
            <pc:docMk/>
            <pc:sldMk cId="1348933969" sldId="264"/>
            <ac:picMk id="5" creationId="{AC3D712F-9A0D-BC38-7515-878C4A685FC1}"/>
          </ac:picMkLst>
        </pc:picChg>
      </pc:sldChg>
      <pc:sldChg chg="addSp modSp new mod modTransition">
        <pc:chgData name="Ankit T" userId="2e97493458c0717d" providerId="LiveId" clId="{A94E327E-094D-4CC4-8604-6CF73B1F7807}" dt="2024-01-21T01:48:01.661" v="3359"/>
        <pc:sldMkLst>
          <pc:docMk/>
          <pc:sldMk cId="1441705837" sldId="265"/>
        </pc:sldMkLst>
        <pc:spChg chg="add mod">
          <ac:chgData name="Ankit T" userId="2e97493458c0717d" providerId="LiveId" clId="{A94E327E-094D-4CC4-8604-6CF73B1F7807}" dt="2024-01-20T22:16:18.336" v="1364" actId="1076"/>
          <ac:spMkLst>
            <pc:docMk/>
            <pc:sldMk cId="1441705837" sldId="265"/>
            <ac:spMk id="4" creationId="{3EFA451A-4447-3FE3-47E3-ECFD7642047F}"/>
          </ac:spMkLst>
        </pc:spChg>
        <pc:spChg chg="add mod">
          <ac:chgData name="Ankit T" userId="2e97493458c0717d" providerId="LiveId" clId="{A94E327E-094D-4CC4-8604-6CF73B1F7807}" dt="2024-01-20T22:21:16.263" v="1443" actId="20577"/>
          <ac:spMkLst>
            <pc:docMk/>
            <pc:sldMk cId="1441705837" sldId="265"/>
            <ac:spMk id="5" creationId="{1B9ED9FC-7033-8C84-77C1-50C0C00CB45A}"/>
          </ac:spMkLst>
        </pc:spChg>
        <pc:picChg chg="add mod modCrop">
          <ac:chgData name="Ankit T" userId="2e97493458c0717d" providerId="LiveId" clId="{A94E327E-094D-4CC4-8604-6CF73B1F7807}" dt="2024-01-20T22:14:02.032" v="1292" actId="1076"/>
          <ac:picMkLst>
            <pc:docMk/>
            <pc:sldMk cId="1441705837" sldId="265"/>
            <ac:picMk id="3" creationId="{5C7AE4E0-EE58-9DDC-6D41-9723C0A1A605}"/>
          </ac:picMkLst>
        </pc:picChg>
      </pc:sldChg>
      <pc:sldChg chg="addSp modSp new mod ord modTransition">
        <pc:chgData name="Ankit T" userId="2e97493458c0717d" providerId="LiveId" clId="{A94E327E-094D-4CC4-8604-6CF73B1F7807}" dt="2024-01-21T01:48:08.551" v="3360"/>
        <pc:sldMkLst>
          <pc:docMk/>
          <pc:sldMk cId="1720468214" sldId="266"/>
        </pc:sldMkLst>
        <pc:spChg chg="add">
          <ac:chgData name="Ankit T" userId="2e97493458c0717d" providerId="LiveId" clId="{A94E327E-094D-4CC4-8604-6CF73B1F7807}" dt="2024-01-20T23:03:30.488" v="1851"/>
          <ac:spMkLst>
            <pc:docMk/>
            <pc:sldMk cId="1720468214" sldId="266"/>
            <ac:spMk id="4" creationId="{D32481FD-0258-5DB3-C32A-E2E991CF3D6A}"/>
          </ac:spMkLst>
        </pc:spChg>
        <pc:picChg chg="add mod">
          <ac:chgData name="Ankit T" userId="2e97493458c0717d" providerId="LiveId" clId="{A94E327E-094D-4CC4-8604-6CF73B1F7807}" dt="2024-01-20T23:07:25.814" v="1874" actId="1076"/>
          <ac:picMkLst>
            <pc:docMk/>
            <pc:sldMk cId="1720468214" sldId="266"/>
            <ac:picMk id="3" creationId="{0DF1565B-295D-2743-4243-20B5F288E6C2}"/>
          </ac:picMkLst>
        </pc:picChg>
        <pc:picChg chg="add mod">
          <ac:chgData name="Ankit T" userId="2e97493458c0717d" providerId="LiveId" clId="{A94E327E-094D-4CC4-8604-6CF73B1F7807}" dt="2024-01-20T23:05:36.876" v="1852" actId="931"/>
          <ac:picMkLst>
            <pc:docMk/>
            <pc:sldMk cId="1720468214" sldId="266"/>
            <ac:picMk id="6" creationId="{0184B9B6-1C36-B67E-5923-F8AC02AC2EB9}"/>
          </ac:picMkLst>
        </pc:picChg>
        <pc:picChg chg="add mod modCrop">
          <ac:chgData name="Ankit T" userId="2e97493458c0717d" providerId="LiveId" clId="{A94E327E-094D-4CC4-8604-6CF73B1F7807}" dt="2024-01-21T01:28:14.586" v="2747" actId="1076"/>
          <ac:picMkLst>
            <pc:docMk/>
            <pc:sldMk cId="1720468214" sldId="266"/>
            <ac:picMk id="8" creationId="{7787A1DB-4026-3B05-5CBB-9B6538800FD6}"/>
          </ac:picMkLst>
        </pc:picChg>
      </pc:sldChg>
      <pc:sldChg chg="addSp modSp new mod modTransition">
        <pc:chgData name="Ankit T" userId="2e97493458c0717d" providerId="LiveId" clId="{A94E327E-094D-4CC4-8604-6CF73B1F7807}" dt="2024-01-21T01:48:08.551" v="3360"/>
        <pc:sldMkLst>
          <pc:docMk/>
          <pc:sldMk cId="2487338520" sldId="267"/>
        </pc:sldMkLst>
        <pc:picChg chg="add mod">
          <ac:chgData name="Ankit T" userId="2e97493458c0717d" providerId="LiveId" clId="{A94E327E-094D-4CC4-8604-6CF73B1F7807}" dt="2024-01-20T22:29:38.625" v="1461" actId="1076"/>
          <ac:picMkLst>
            <pc:docMk/>
            <pc:sldMk cId="2487338520" sldId="267"/>
            <ac:picMk id="3" creationId="{F1EFBB2E-53FA-305D-71B8-A6CE5ED0EF69}"/>
          </ac:picMkLst>
        </pc:picChg>
        <pc:picChg chg="add mod modCrop">
          <ac:chgData name="Ankit T" userId="2e97493458c0717d" providerId="LiveId" clId="{A94E327E-094D-4CC4-8604-6CF73B1F7807}" dt="2024-01-21T01:22:05.559" v="2726" actId="1076"/>
          <ac:picMkLst>
            <pc:docMk/>
            <pc:sldMk cId="2487338520" sldId="267"/>
            <ac:picMk id="5" creationId="{A7C9E79D-397A-8C62-3252-6527E4BA2469}"/>
          </ac:picMkLst>
        </pc:picChg>
        <pc:picChg chg="add mod modCrop">
          <ac:chgData name="Ankit T" userId="2e97493458c0717d" providerId="LiveId" clId="{A94E327E-094D-4CC4-8604-6CF73B1F7807}" dt="2024-01-21T01:22:02.965" v="2725" actId="1076"/>
          <ac:picMkLst>
            <pc:docMk/>
            <pc:sldMk cId="2487338520" sldId="267"/>
            <ac:picMk id="7" creationId="{F79F5B11-6BCB-DAC8-10BB-B17B67AC179E}"/>
          </ac:picMkLst>
        </pc:picChg>
      </pc:sldChg>
      <pc:sldChg chg="addSp delSp modSp new mod modTransition">
        <pc:chgData name="Ankit T" userId="2e97493458c0717d" providerId="LiveId" clId="{A94E327E-094D-4CC4-8604-6CF73B1F7807}" dt="2024-01-21T01:48:21.161" v="3364"/>
        <pc:sldMkLst>
          <pc:docMk/>
          <pc:sldMk cId="1828890045" sldId="268"/>
        </pc:sldMkLst>
        <pc:graphicFrameChg chg="add del modGraphic">
          <ac:chgData name="Ankit T" userId="2e97493458c0717d" providerId="LiveId" clId="{A94E327E-094D-4CC4-8604-6CF73B1F7807}" dt="2024-01-20T22:49:08.978" v="1674" actId="27309"/>
          <ac:graphicFrameMkLst>
            <pc:docMk/>
            <pc:sldMk cId="1828890045" sldId="268"/>
            <ac:graphicFrameMk id="7" creationId="{2EB5AAEA-A48B-29AF-4D27-1880B5035EB0}"/>
          </ac:graphicFrameMkLst>
        </pc:graphicFrameChg>
        <pc:picChg chg="add">
          <ac:chgData name="Ankit T" userId="2e97493458c0717d" providerId="LiveId" clId="{A94E327E-094D-4CC4-8604-6CF73B1F7807}" dt="2024-01-20T22:32:41.325" v="1490" actId="22"/>
          <ac:picMkLst>
            <pc:docMk/>
            <pc:sldMk cId="1828890045" sldId="268"/>
            <ac:picMk id="3" creationId="{478B7614-1C06-A8CD-F455-2238035F3D17}"/>
          </ac:picMkLst>
        </pc:picChg>
        <pc:picChg chg="add mod">
          <ac:chgData name="Ankit T" userId="2e97493458c0717d" providerId="LiveId" clId="{A94E327E-094D-4CC4-8604-6CF73B1F7807}" dt="2024-01-20T22:39:37.328" v="1498" actId="1076"/>
          <ac:picMkLst>
            <pc:docMk/>
            <pc:sldMk cId="1828890045" sldId="268"/>
            <ac:picMk id="5" creationId="{7754BD50-9A7D-4FBD-02BB-03175552A77B}"/>
          </ac:picMkLst>
        </pc:picChg>
      </pc:sldChg>
      <pc:sldChg chg="addSp delSp modSp new mod modTransition">
        <pc:chgData name="Ankit T" userId="2e97493458c0717d" providerId="LiveId" clId="{A94E327E-094D-4CC4-8604-6CF73B1F7807}" dt="2024-01-21T01:48:29.270" v="3365"/>
        <pc:sldMkLst>
          <pc:docMk/>
          <pc:sldMk cId="775357790" sldId="269"/>
        </pc:sldMkLst>
        <pc:spChg chg="add del mod">
          <ac:chgData name="Ankit T" userId="2e97493458c0717d" providerId="LiveId" clId="{A94E327E-094D-4CC4-8604-6CF73B1F7807}" dt="2024-01-20T22:44:18.995" v="1583"/>
          <ac:spMkLst>
            <pc:docMk/>
            <pc:sldMk cId="775357790" sldId="269"/>
            <ac:spMk id="6" creationId="{AA7111F9-2A9F-42D5-1169-5A6C47A0CF8D}"/>
          </ac:spMkLst>
        </pc:spChg>
        <pc:spChg chg="add mod">
          <ac:chgData name="Ankit T" userId="2e97493458c0717d" providerId="LiveId" clId="{A94E327E-094D-4CC4-8604-6CF73B1F7807}" dt="2024-01-20T22:46:28.962" v="1647" actId="207"/>
          <ac:spMkLst>
            <pc:docMk/>
            <pc:sldMk cId="775357790" sldId="269"/>
            <ac:spMk id="9" creationId="{27D9A13B-1F43-597D-8ED2-C084394C4FE0}"/>
          </ac:spMkLst>
        </pc:spChg>
        <pc:spChg chg="add mod">
          <ac:chgData name="Ankit T" userId="2e97493458c0717d" providerId="LiveId" clId="{A94E327E-094D-4CC4-8604-6CF73B1F7807}" dt="2024-01-20T22:49:44.589" v="1688" actId="1076"/>
          <ac:spMkLst>
            <pc:docMk/>
            <pc:sldMk cId="775357790" sldId="269"/>
            <ac:spMk id="12" creationId="{49DF7210-51ED-25A3-2074-0AB3EE0F065B}"/>
          </ac:spMkLst>
        </pc:spChg>
        <pc:spChg chg="add">
          <ac:chgData name="Ankit T" userId="2e97493458c0717d" providerId="LiveId" clId="{A94E327E-094D-4CC4-8604-6CF73B1F7807}" dt="2024-01-20T22:52:52.532" v="1689"/>
          <ac:spMkLst>
            <pc:docMk/>
            <pc:sldMk cId="775357790" sldId="269"/>
            <ac:spMk id="13" creationId="{33073C78-050F-93F6-9869-117DC7B4982C}"/>
          </ac:spMkLst>
        </pc:spChg>
        <pc:spChg chg="add del mod">
          <ac:chgData name="Ankit T" userId="2e97493458c0717d" providerId="LiveId" clId="{A94E327E-094D-4CC4-8604-6CF73B1F7807}" dt="2024-01-20T22:59:37.109" v="1850"/>
          <ac:spMkLst>
            <pc:docMk/>
            <pc:sldMk cId="775357790" sldId="269"/>
            <ac:spMk id="14" creationId="{A734CFD8-FEDA-B1ED-256F-AA944A5C23CA}"/>
          </ac:spMkLst>
        </pc:spChg>
        <pc:spChg chg="add">
          <ac:chgData name="Ankit T" userId="2e97493458c0717d" providerId="LiveId" clId="{A94E327E-094D-4CC4-8604-6CF73B1F7807}" dt="2024-01-20T22:53:01.081" v="1691"/>
          <ac:spMkLst>
            <pc:docMk/>
            <pc:sldMk cId="775357790" sldId="269"/>
            <ac:spMk id="15" creationId="{534C7B87-FDBB-2A11-0ABC-0AADA2D01C47}"/>
          </ac:spMkLst>
        </pc:spChg>
        <pc:spChg chg="add">
          <ac:chgData name="Ankit T" userId="2e97493458c0717d" providerId="LiveId" clId="{A94E327E-094D-4CC4-8604-6CF73B1F7807}" dt="2024-01-20T22:53:15.177" v="1692"/>
          <ac:spMkLst>
            <pc:docMk/>
            <pc:sldMk cId="775357790" sldId="269"/>
            <ac:spMk id="16" creationId="{9AE5D19A-9F72-77AC-65EA-81E5FB50FC11}"/>
          </ac:spMkLst>
        </pc:spChg>
        <pc:spChg chg="add mod">
          <ac:chgData name="Ankit T" userId="2e97493458c0717d" providerId="LiveId" clId="{A94E327E-094D-4CC4-8604-6CF73B1F7807}" dt="2024-01-20T22:57:08.679" v="1848" actId="12"/>
          <ac:spMkLst>
            <pc:docMk/>
            <pc:sldMk cId="775357790" sldId="269"/>
            <ac:spMk id="17" creationId="{4A36BF6F-65D4-38AC-6BC3-B9FEB7B57E40}"/>
          </ac:spMkLst>
        </pc:spChg>
        <pc:picChg chg="add mod">
          <ac:chgData name="Ankit T" userId="2e97493458c0717d" providerId="LiveId" clId="{A94E327E-094D-4CC4-8604-6CF73B1F7807}" dt="2024-01-20T22:41:04.132" v="1515" actId="931"/>
          <ac:picMkLst>
            <pc:docMk/>
            <pc:sldMk cId="775357790" sldId="269"/>
            <ac:picMk id="3" creationId="{714C037A-3D67-5923-2CA4-3775ADE644C7}"/>
          </ac:picMkLst>
        </pc:picChg>
        <pc:picChg chg="add del mod modCrop">
          <ac:chgData name="Ankit T" userId="2e97493458c0717d" providerId="LiveId" clId="{A94E327E-094D-4CC4-8604-6CF73B1F7807}" dt="2024-01-20T22:44:55.971" v="1586" actId="478"/>
          <ac:picMkLst>
            <pc:docMk/>
            <pc:sldMk cId="775357790" sldId="269"/>
            <ac:picMk id="5" creationId="{CDF52E00-1F49-C58F-0E68-3677159A0167}"/>
          </ac:picMkLst>
        </pc:picChg>
        <pc:picChg chg="add mod modCrop">
          <ac:chgData name="Ankit T" userId="2e97493458c0717d" providerId="LiveId" clId="{A94E327E-094D-4CC4-8604-6CF73B1F7807}" dt="2024-01-20T22:45:31.675" v="1594" actId="14100"/>
          <ac:picMkLst>
            <pc:docMk/>
            <pc:sldMk cId="775357790" sldId="269"/>
            <ac:picMk id="8" creationId="{B1C2DA3C-564D-490C-87EA-08C469418795}"/>
          </ac:picMkLst>
        </pc:picChg>
        <pc:picChg chg="add del">
          <ac:chgData name="Ankit T" userId="2e97493458c0717d" providerId="LiveId" clId="{A94E327E-094D-4CC4-8604-6CF73B1F7807}" dt="2024-01-20T22:45:42.820" v="1597" actId="22"/>
          <ac:picMkLst>
            <pc:docMk/>
            <pc:sldMk cId="775357790" sldId="269"/>
            <ac:picMk id="11" creationId="{15294BB7-30D0-9980-B771-FD2702CA07CA}"/>
          </ac:picMkLst>
        </pc:picChg>
      </pc:sldChg>
      <pc:sldChg chg="addSp delSp modSp new mod modTransition">
        <pc:chgData name="Ankit T" userId="2e97493458c0717d" providerId="LiveId" clId="{A94E327E-094D-4CC4-8604-6CF73B1F7807}" dt="2024-01-21T01:49:34.357" v="3373"/>
        <pc:sldMkLst>
          <pc:docMk/>
          <pc:sldMk cId="2695132876" sldId="270"/>
        </pc:sldMkLst>
        <pc:spChg chg="add mod">
          <ac:chgData name="Ankit T" userId="2e97493458c0717d" providerId="LiveId" clId="{A94E327E-094D-4CC4-8604-6CF73B1F7807}" dt="2024-01-21T00:13:32.348" v="2467" actId="20577"/>
          <ac:spMkLst>
            <pc:docMk/>
            <pc:sldMk cId="2695132876" sldId="270"/>
            <ac:spMk id="13" creationId="{86F53DD1-9253-2F43-AB60-883949968271}"/>
          </ac:spMkLst>
        </pc:spChg>
        <pc:spChg chg="add mod">
          <ac:chgData name="Ankit T" userId="2e97493458c0717d" providerId="LiveId" clId="{A94E327E-094D-4CC4-8604-6CF73B1F7807}" dt="2024-01-21T00:25:17.940" v="2551" actId="20577"/>
          <ac:spMkLst>
            <pc:docMk/>
            <pc:sldMk cId="2695132876" sldId="270"/>
            <ac:spMk id="14" creationId="{D110EC11-82B3-5E48-9F7B-6EF6A15E0354}"/>
          </ac:spMkLst>
        </pc:spChg>
        <pc:picChg chg="add del mod">
          <ac:chgData name="Ankit T" userId="2e97493458c0717d" providerId="LiveId" clId="{A94E327E-094D-4CC4-8604-6CF73B1F7807}" dt="2024-01-21T00:08:48.660" v="2411" actId="478"/>
          <ac:picMkLst>
            <pc:docMk/>
            <pc:sldMk cId="2695132876" sldId="270"/>
            <ac:picMk id="3" creationId="{8F9BC0AC-CAED-506F-A69E-DF4D5158EF0A}"/>
          </ac:picMkLst>
        </pc:picChg>
        <pc:picChg chg="add mod">
          <ac:chgData name="Ankit T" userId="2e97493458c0717d" providerId="LiveId" clId="{A94E327E-094D-4CC4-8604-6CF73B1F7807}" dt="2024-01-21T00:11:45.019" v="2436" actId="1076"/>
          <ac:picMkLst>
            <pc:docMk/>
            <pc:sldMk cId="2695132876" sldId="270"/>
            <ac:picMk id="5" creationId="{012772A6-C3C3-BBDF-FAFB-56EDFDFA6D55}"/>
          </ac:picMkLst>
        </pc:picChg>
        <pc:picChg chg="add mod">
          <ac:chgData name="Ankit T" userId="2e97493458c0717d" providerId="LiveId" clId="{A94E327E-094D-4CC4-8604-6CF73B1F7807}" dt="2024-01-21T00:10:13.938" v="2421" actId="962"/>
          <ac:picMkLst>
            <pc:docMk/>
            <pc:sldMk cId="2695132876" sldId="270"/>
            <ac:picMk id="7" creationId="{1DD3C761-4EBB-AEE6-7564-4502D29C02FD}"/>
          </ac:picMkLst>
        </pc:picChg>
        <pc:picChg chg="add mod">
          <ac:chgData name="Ankit T" userId="2e97493458c0717d" providerId="LiveId" clId="{A94E327E-094D-4CC4-8604-6CF73B1F7807}" dt="2024-01-21T00:10:48.868" v="2425" actId="1076"/>
          <ac:picMkLst>
            <pc:docMk/>
            <pc:sldMk cId="2695132876" sldId="270"/>
            <ac:picMk id="9" creationId="{A4FF6C7D-7F11-A07E-253A-946698C6A555}"/>
          </ac:picMkLst>
        </pc:picChg>
        <pc:picChg chg="add mod">
          <ac:chgData name="Ankit T" userId="2e97493458c0717d" providerId="LiveId" clId="{A94E327E-094D-4CC4-8604-6CF73B1F7807}" dt="2024-01-21T00:11:02.682" v="2429" actId="1076"/>
          <ac:picMkLst>
            <pc:docMk/>
            <pc:sldMk cId="2695132876" sldId="270"/>
            <ac:picMk id="11" creationId="{AE6B8D04-2C94-862E-D570-D60C51B95E70}"/>
          </ac:picMkLst>
        </pc:picChg>
      </pc:sldChg>
      <pc:sldChg chg="addSp delSp modSp add mod modTransition setBg">
        <pc:chgData name="Ankit T" userId="2e97493458c0717d" providerId="LiveId" clId="{A94E327E-094D-4CC4-8604-6CF73B1F7807}" dt="2024-01-21T01:48:29.270" v="3365"/>
        <pc:sldMkLst>
          <pc:docMk/>
          <pc:sldMk cId="3404692910" sldId="271"/>
        </pc:sldMkLst>
        <pc:picChg chg="add del">
          <ac:chgData name="Ankit T" userId="2e97493458c0717d" providerId="LiveId" clId="{A94E327E-094D-4CC4-8604-6CF73B1F7807}" dt="2024-01-20T23:14:01.721" v="1900" actId="478"/>
          <ac:picMkLst>
            <pc:docMk/>
            <pc:sldMk cId="3404692910" sldId="271"/>
            <ac:picMk id="3" creationId="{ECF45952-4538-3DA9-F8D5-32E141F11A17}"/>
          </ac:picMkLst>
        </pc:picChg>
        <pc:picChg chg="add del mod">
          <ac:chgData name="Ankit T" userId="2e97493458c0717d" providerId="LiveId" clId="{A94E327E-094D-4CC4-8604-6CF73B1F7807}" dt="2024-01-20T23:10:44.261" v="1879" actId="478"/>
          <ac:picMkLst>
            <pc:docMk/>
            <pc:sldMk cId="3404692910" sldId="271"/>
            <ac:picMk id="4" creationId="{CC7F3316-F5EC-4054-28D4-BDE317D5410E}"/>
          </ac:picMkLst>
        </pc:picChg>
        <pc:picChg chg="add del">
          <ac:chgData name="Ankit T" userId="2e97493458c0717d" providerId="LiveId" clId="{A94E327E-094D-4CC4-8604-6CF73B1F7807}" dt="2024-01-20T23:13:59.422" v="1899" actId="478"/>
          <ac:picMkLst>
            <pc:docMk/>
            <pc:sldMk cId="3404692910" sldId="271"/>
            <ac:picMk id="6" creationId="{2AAF4BB6-571C-0D10-5AF1-5A66A8493525}"/>
          </ac:picMkLst>
        </pc:picChg>
        <pc:picChg chg="add mod">
          <ac:chgData name="Ankit T" userId="2e97493458c0717d" providerId="LiveId" clId="{A94E327E-094D-4CC4-8604-6CF73B1F7807}" dt="2024-01-20T23:12:37.218" v="1889"/>
          <ac:picMkLst>
            <pc:docMk/>
            <pc:sldMk cId="3404692910" sldId="271"/>
            <ac:picMk id="8" creationId="{C8CBBC27-C1D5-7159-D1D9-CE457C591051}"/>
          </ac:picMkLst>
        </pc:picChg>
        <pc:picChg chg="add mod">
          <ac:chgData name="Ankit T" userId="2e97493458c0717d" providerId="LiveId" clId="{A94E327E-094D-4CC4-8604-6CF73B1F7807}" dt="2024-01-20T23:12:37.218" v="1889"/>
          <ac:picMkLst>
            <pc:docMk/>
            <pc:sldMk cId="3404692910" sldId="271"/>
            <ac:picMk id="10" creationId="{F185BC08-B97A-AFE0-6A51-4B94BDDFC257}"/>
          </ac:picMkLst>
        </pc:picChg>
        <pc:picChg chg="add mod">
          <ac:chgData name="Ankit T" userId="2e97493458c0717d" providerId="LiveId" clId="{A94E327E-094D-4CC4-8604-6CF73B1F7807}" dt="2024-01-20T23:12:37.218" v="1889"/>
          <ac:picMkLst>
            <pc:docMk/>
            <pc:sldMk cId="3404692910" sldId="271"/>
            <ac:picMk id="12" creationId="{EBF7651C-D879-0AFA-67A7-5A72A4056887}"/>
          </ac:picMkLst>
        </pc:picChg>
        <pc:picChg chg="add mod">
          <ac:chgData name="Ankit T" userId="2e97493458c0717d" providerId="LiveId" clId="{A94E327E-094D-4CC4-8604-6CF73B1F7807}" dt="2024-01-20T23:13:16.080" v="1898" actId="1076"/>
          <ac:picMkLst>
            <pc:docMk/>
            <pc:sldMk cId="3404692910" sldId="271"/>
            <ac:picMk id="14" creationId="{5BD1804B-88FB-EC27-F652-43C0AB699AA4}"/>
          </ac:picMkLst>
        </pc:picChg>
        <pc:picChg chg="add mod">
          <ac:chgData name="Ankit T" userId="2e97493458c0717d" providerId="LiveId" clId="{A94E327E-094D-4CC4-8604-6CF73B1F7807}" dt="2024-01-20T23:16:04.521" v="1923" actId="14100"/>
          <ac:picMkLst>
            <pc:docMk/>
            <pc:sldMk cId="3404692910" sldId="271"/>
            <ac:picMk id="16" creationId="{392D6E68-595C-C082-3A5B-78365C51106C}"/>
          </ac:picMkLst>
        </pc:picChg>
        <pc:picChg chg="add mod">
          <ac:chgData name="Ankit T" userId="2e97493458c0717d" providerId="LiveId" clId="{A94E327E-094D-4CC4-8604-6CF73B1F7807}" dt="2024-01-20T23:15:58.822" v="1921" actId="1076"/>
          <ac:picMkLst>
            <pc:docMk/>
            <pc:sldMk cId="3404692910" sldId="271"/>
            <ac:picMk id="18" creationId="{74046E28-1208-6E00-B08F-6D20220E35EE}"/>
          </ac:picMkLst>
        </pc:picChg>
      </pc:sldChg>
      <pc:sldChg chg="addSp modSp add mod modTransition">
        <pc:chgData name="Ankit T" userId="2e97493458c0717d" providerId="LiveId" clId="{A94E327E-094D-4CC4-8604-6CF73B1F7807}" dt="2024-01-21T01:48:50.211" v="3366"/>
        <pc:sldMkLst>
          <pc:docMk/>
          <pc:sldMk cId="4278074871" sldId="272"/>
        </pc:sldMkLst>
        <pc:spChg chg="add mod">
          <ac:chgData name="Ankit T" userId="2e97493458c0717d" providerId="LiveId" clId="{A94E327E-094D-4CC4-8604-6CF73B1F7807}" dt="2024-01-20T23:19:54.234" v="2038" actId="1076"/>
          <ac:spMkLst>
            <pc:docMk/>
            <pc:sldMk cId="4278074871" sldId="272"/>
            <ac:spMk id="4" creationId="{C0F006B3-E295-C9E2-22C2-FB1B98B5FEF8}"/>
          </ac:spMkLst>
        </pc:spChg>
        <pc:spChg chg="add mod">
          <ac:chgData name="Ankit T" userId="2e97493458c0717d" providerId="LiveId" clId="{A94E327E-094D-4CC4-8604-6CF73B1F7807}" dt="2024-01-20T23:27:38.476" v="2128" actId="207"/>
          <ac:spMkLst>
            <pc:docMk/>
            <pc:sldMk cId="4278074871" sldId="272"/>
            <ac:spMk id="5" creationId="{D0F3A1A0-366A-EE5D-7CB7-C5C99DCD4840}"/>
          </ac:spMkLst>
        </pc:spChg>
        <pc:picChg chg="add mod modCrop">
          <ac:chgData name="Ankit T" userId="2e97493458c0717d" providerId="LiveId" clId="{A94E327E-094D-4CC4-8604-6CF73B1F7807}" dt="2024-01-20T23:19:48.822" v="2037" actId="1076"/>
          <ac:picMkLst>
            <pc:docMk/>
            <pc:sldMk cId="4278074871" sldId="272"/>
            <ac:picMk id="3" creationId="{F5D5A1A7-1AC8-6BFF-3E1E-9EFAF94D8B05}"/>
          </ac:picMkLst>
        </pc:picChg>
      </pc:sldChg>
      <pc:sldChg chg="addSp delSp modSp add mod modTransition">
        <pc:chgData name="Ankit T" userId="2e97493458c0717d" providerId="LiveId" clId="{A94E327E-094D-4CC4-8604-6CF73B1F7807}" dt="2024-01-21T01:48:57.694" v="3367"/>
        <pc:sldMkLst>
          <pc:docMk/>
          <pc:sldMk cId="2428590203" sldId="273"/>
        </pc:sldMkLst>
        <pc:picChg chg="add del">
          <ac:chgData name="Ankit T" userId="2e97493458c0717d" providerId="LiveId" clId="{A94E327E-094D-4CC4-8604-6CF73B1F7807}" dt="2024-01-20T23:28:53.098" v="2130" actId="478"/>
          <ac:picMkLst>
            <pc:docMk/>
            <pc:sldMk cId="2428590203" sldId="273"/>
            <ac:picMk id="3" creationId="{C98E2A96-6466-64C8-E444-50E343685E11}"/>
          </ac:picMkLst>
        </pc:picChg>
        <pc:picChg chg="add">
          <ac:chgData name="Ankit T" userId="2e97493458c0717d" providerId="LiveId" clId="{A94E327E-094D-4CC4-8604-6CF73B1F7807}" dt="2024-01-20T23:28:53.968" v="2131" actId="22"/>
          <ac:picMkLst>
            <pc:docMk/>
            <pc:sldMk cId="2428590203" sldId="273"/>
            <ac:picMk id="5" creationId="{B590F8FF-A5AA-BCC7-BDEF-92AD1F54010D}"/>
          </ac:picMkLst>
        </pc:picChg>
        <pc:picChg chg="add del mod">
          <ac:chgData name="Ankit T" userId="2e97493458c0717d" providerId="LiveId" clId="{A94E327E-094D-4CC4-8604-6CF73B1F7807}" dt="2024-01-21T01:17:51.777" v="2715" actId="478"/>
          <ac:picMkLst>
            <pc:docMk/>
            <pc:sldMk cId="2428590203" sldId="273"/>
            <ac:picMk id="7" creationId="{553D77A3-1642-D69E-A0E2-9051C625ECA3}"/>
          </ac:picMkLst>
        </pc:picChg>
        <pc:picChg chg="add mod">
          <ac:chgData name="Ankit T" userId="2e97493458c0717d" providerId="LiveId" clId="{A94E327E-094D-4CC4-8604-6CF73B1F7807}" dt="2024-01-21T01:26:00.706" v="2727"/>
          <ac:picMkLst>
            <pc:docMk/>
            <pc:sldMk cId="2428590203" sldId="273"/>
            <ac:picMk id="9" creationId="{D4B27857-F97F-9EC3-537F-ED371F8B5DCB}"/>
          </ac:picMkLst>
        </pc:picChg>
        <pc:picChg chg="add mod">
          <ac:chgData name="Ankit T" userId="2e97493458c0717d" providerId="LiveId" clId="{A94E327E-094D-4CC4-8604-6CF73B1F7807}" dt="2024-01-21T01:27:00.142" v="2741" actId="1076"/>
          <ac:picMkLst>
            <pc:docMk/>
            <pc:sldMk cId="2428590203" sldId="273"/>
            <ac:picMk id="11" creationId="{C866050A-DD00-AFC8-A3FC-24A60EC0EC9B}"/>
          </ac:picMkLst>
        </pc:picChg>
      </pc:sldChg>
      <pc:sldChg chg="addSp delSp modSp add mod modTransition setBg">
        <pc:chgData name="Ankit T" userId="2e97493458c0717d" providerId="LiveId" clId="{A94E327E-094D-4CC4-8604-6CF73B1F7807}" dt="2024-01-21T01:49:04.287" v="3368"/>
        <pc:sldMkLst>
          <pc:docMk/>
          <pc:sldMk cId="1271948318" sldId="274"/>
        </pc:sldMkLst>
        <pc:spChg chg="add mod">
          <ac:chgData name="Ankit T" userId="2e97493458c0717d" providerId="LiveId" clId="{A94E327E-094D-4CC4-8604-6CF73B1F7807}" dt="2024-01-20T23:34:08.890" v="2204" actId="14100"/>
          <ac:spMkLst>
            <pc:docMk/>
            <pc:sldMk cId="1271948318" sldId="274"/>
            <ac:spMk id="4" creationId="{EF0A445E-AA59-5406-DE99-E7CDBF65FADA}"/>
          </ac:spMkLst>
        </pc:spChg>
        <pc:spChg chg="add">
          <ac:chgData name="Ankit T" userId="2e97493458c0717d" providerId="LiveId" clId="{A94E327E-094D-4CC4-8604-6CF73B1F7807}" dt="2024-01-20T23:31:54.071" v="2139" actId="26606"/>
          <ac:spMkLst>
            <pc:docMk/>
            <pc:sldMk cId="1271948318" sldId="274"/>
            <ac:spMk id="5" creationId="{8950AD4C-6AF3-49F8-94E1-DBCAFB39478B}"/>
          </ac:spMkLst>
        </pc:spChg>
        <pc:spChg chg="add">
          <ac:chgData name="Ankit T" userId="2e97493458c0717d" providerId="LiveId" clId="{A94E327E-094D-4CC4-8604-6CF73B1F7807}" dt="2024-01-20T23:31:54.071" v="2139" actId="26606"/>
          <ac:spMkLst>
            <pc:docMk/>
            <pc:sldMk cId="1271948318" sldId="274"/>
            <ac:spMk id="6" creationId="{C85F553D-483A-4D93-B429-9C1258836046}"/>
          </ac:spMkLst>
        </pc:spChg>
        <pc:spChg chg="add">
          <ac:chgData name="Ankit T" userId="2e97493458c0717d" providerId="LiveId" clId="{A94E327E-094D-4CC4-8604-6CF73B1F7807}" dt="2024-01-20T23:31:54.071" v="2139" actId="26606"/>
          <ac:spMkLst>
            <pc:docMk/>
            <pc:sldMk cId="1271948318" sldId="274"/>
            <ac:spMk id="7" creationId="{DB1626B1-BAC7-4893-A5AC-620597685187}"/>
          </ac:spMkLst>
        </pc:spChg>
        <pc:spChg chg="add del">
          <ac:chgData name="Ankit T" userId="2e97493458c0717d" providerId="LiveId" clId="{A94E327E-094D-4CC4-8604-6CF73B1F7807}" dt="2024-01-20T23:31:50.055" v="2136" actId="26606"/>
          <ac:spMkLst>
            <pc:docMk/>
            <pc:sldMk cId="1271948318" sldId="274"/>
            <ac:spMk id="8" creationId="{F3060C83-F051-4F0E-ABAD-AA0DFC48B218}"/>
          </ac:spMkLst>
        </pc:spChg>
        <pc:spChg chg="add">
          <ac:chgData name="Ankit T" userId="2e97493458c0717d" providerId="LiveId" clId="{A94E327E-094D-4CC4-8604-6CF73B1F7807}" dt="2024-01-20T23:31:54.071" v="2139" actId="26606"/>
          <ac:spMkLst>
            <pc:docMk/>
            <pc:sldMk cId="1271948318" sldId="274"/>
            <ac:spMk id="9" creationId="{D64E9910-51FE-45BF-973D-9D2401FD3C63}"/>
          </ac:spMkLst>
        </pc:spChg>
        <pc:spChg chg="add del">
          <ac:chgData name="Ankit T" userId="2e97493458c0717d" providerId="LiveId" clId="{A94E327E-094D-4CC4-8604-6CF73B1F7807}" dt="2024-01-20T23:31:50.055" v="2136" actId="26606"/>
          <ac:spMkLst>
            <pc:docMk/>
            <pc:sldMk cId="1271948318" sldId="274"/>
            <ac:spMk id="10" creationId="{83C98ABE-055B-441F-B07E-44F97F083C39}"/>
          </ac:spMkLst>
        </pc:spChg>
        <pc:spChg chg="add del">
          <ac:chgData name="Ankit T" userId="2e97493458c0717d" providerId="LiveId" clId="{A94E327E-094D-4CC4-8604-6CF73B1F7807}" dt="2024-01-20T23:31:50.055" v="2136" actId="26606"/>
          <ac:spMkLst>
            <pc:docMk/>
            <pc:sldMk cId="1271948318" sldId="274"/>
            <ac:spMk id="12" creationId="{29FDB030-9B49-4CED-8CCD-4D99382388AC}"/>
          </ac:spMkLst>
        </pc:spChg>
        <pc:spChg chg="add del">
          <ac:chgData name="Ankit T" userId="2e97493458c0717d" providerId="LiveId" clId="{A94E327E-094D-4CC4-8604-6CF73B1F7807}" dt="2024-01-20T23:31:50.055" v="2136" actId="26606"/>
          <ac:spMkLst>
            <pc:docMk/>
            <pc:sldMk cId="1271948318" sldId="274"/>
            <ac:spMk id="14" creationId="{3783CA14-24A1-485C-8B30-D6A5D87987AD}"/>
          </ac:spMkLst>
        </pc:spChg>
        <pc:spChg chg="add del">
          <ac:chgData name="Ankit T" userId="2e97493458c0717d" providerId="LiveId" clId="{A94E327E-094D-4CC4-8604-6CF73B1F7807}" dt="2024-01-20T23:31:50.055" v="2136" actId="26606"/>
          <ac:spMkLst>
            <pc:docMk/>
            <pc:sldMk cId="1271948318" sldId="274"/>
            <ac:spMk id="16" creationId="{9A97C86A-04D6-40F7-AE84-31AB43E6A846}"/>
          </ac:spMkLst>
        </pc:spChg>
        <pc:spChg chg="add del">
          <ac:chgData name="Ankit T" userId="2e97493458c0717d" providerId="LiveId" clId="{A94E327E-094D-4CC4-8604-6CF73B1F7807}" dt="2024-01-20T23:31:50.055" v="2136" actId="26606"/>
          <ac:spMkLst>
            <pc:docMk/>
            <pc:sldMk cId="1271948318" sldId="274"/>
            <ac:spMk id="18" creationId="{FF9F2414-84E8-453E-B1F3-389FDE8192D9}"/>
          </ac:spMkLst>
        </pc:spChg>
        <pc:spChg chg="add del">
          <ac:chgData name="Ankit T" userId="2e97493458c0717d" providerId="LiveId" clId="{A94E327E-094D-4CC4-8604-6CF73B1F7807}" dt="2024-01-20T23:31:50.055" v="2136" actId="26606"/>
          <ac:spMkLst>
            <pc:docMk/>
            <pc:sldMk cId="1271948318" sldId="274"/>
            <ac:spMk id="20" creationId="{3ECA69A1-7536-43AC-85EF-C7106179F5ED}"/>
          </ac:spMkLst>
        </pc:spChg>
        <pc:picChg chg="add mod">
          <ac:chgData name="Ankit T" userId="2e97493458c0717d" providerId="LiveId" clId="{A94E327E-094D-4CC4-8604-6CF73B1F7807}" dt="2024-01-20T23:31:54.071" v="2139" actId="26606"/>
          <ac:picMkLst>
            <pc:docMk/>
            <pc:sldMk cId="1271948318" sldId="274"/>
            <ac:picMk id="3" creationId="{AD158DB3-9669-BC6D-29C6-FACAA7D06FA2}"/>
          </ac:picMkLst>
        </pc:picChg>
      </pc:sldChg>
      <pc:sldChg chg="addSp modSp add mod modTransition setBg">
        <pc:chgData name="Ankit T" userId="2e97493458c0717d" providerId="LiveId" clId="{A94E327E-094D-4CC4-8604-6CF73B1F7807}" dt="2024-01-21T01:49:15.241" v="3371"/>
        <pc:sldMkLst>
          <pc:docMk/>
          <pc:sldMk cId="2117892489" sldId="275"/>
        </pc:sldMkLst>
        <pc:spChg chg="add mod">
          <ac:chgData name="Ankit T" userId="2e97493458c0717d" providerId="LiveId" clId="{A94E327E-094D-4CC4-8604-6CF73B1F7807}" dt="2024-01-20T23:39:52.063" v="2222" actId="1076"/>
          <ac:spMkLst>
            <pc:docMk/>
            <pc:sldMk cId="2117892489" sldId="275"/>
            <ac:spMk id="5" creationId="{52EF0ACC-BFF5-C1CE-B169-334335C7AB31}"/>
          </ac:spMkLst>
        </pc:spChg>
        <pc:spChg chg="add">
          <ac:chgData name="Ankit T" userId="2e97493458c0717d" providerId="LiveId" clId="{A94E327E-094D-4CC4-8604-6CF73B1F7807}" dt="2024-01-20T23:38:41.763" v="2210" actId="26606"/>
          <ac:spMkLst>
            <pc:docMk/>
            <pc:sldMk cId="2117892489" sldId="275"/>
            <ac:spMk id="8" creationId="{8B089790-F4B6-46A7-BB28-7B74A9A9EFDC}"/>
          </ac:spMkLst>
        </pc:spChg>
        <pc:spChg chg="mod">
          <ac:chgData name="Ankit T" userId="2e97493458c0717d" providerId="LiveId" clId="{A94E327E-094D-4CC4-8604-6CF73B1F7807}" dt="2024-01-20T23:40:54.646" v="2223"/>
          <ac:spMkLst>
            <pc:docMk/>
            <pc:sldMk cId="2117892489" sldId="275"/>
            <ac:spMk id="9" creationId="{1DF15568-692E-2FC0-4C2C-605E6DFDE454}"/>
          </ac:spMkLst>
        </pc:spChg>
        <pc:spChg chg="mod">
          <ac:chgData name="Ankit T" userId="2e97493458c0717d" providerId="LiveId" clId="{A94E327E-094D-4CC4-8604-6CF73B1F7807}" dt="2024-01-20T23:40:54.646" v="2223"/>
          <ac:spMkLst>
            <pc:docMk/>
            <pc:sldMk cId="2117892489" sldId="275"/>
            <ac:spMk id="15" creationId="{AEC1419D-F513-5893-51DC-A654C87B82A9}"/>
          </ac:spMkLst>
        </pc:spChg>
        <pc:spChg chg="mod">
          <ac:chgData name="Ankit T" userId="2e97493458c0717d" providerId="LiveId" clId="{A94E327E-094D-4CC4-8604-6CF73B1F7807}" dt="2024-01-20T23:40:54.646" v="2223"/>
          <ac:spMkLst>
            <pc:docMk/>
            <pc:sldMk cId="2117892489" sldId="275"/>
            <ac:spMk id="16" creationId="{2493F8B9-39F8-E96C-D98E-02C64F0E8B33}"/>
          </ac:spMkLst>
        </pc:spChg>
        <pc:spChg chg="mod">
          <ac:chgData name="Ankit T" userId="2e97493458c0717d" providerId="LiveId" clId="{A94E327E-094D-4CC4-8604-6CF73B1F7807}" dt="2024-01-20T23:40:54.646" v="2223"/>
          <ac:spMkLst>
            <pc:docMk/>
            <pc:sldMk cId="2117892489" sldId="275"/>
            <ac:spMk id="17" creationId="{2882C38B-9DE1-2F35-49F8-2B58075903B0}"/>
          </ac:spMkLst>
        </pc:spChg>
        <pc:spChg chg="add mod">
          <ac:chgData name="Ankit T" userId="2e97493458c0717d" providerId="LiveId" clId="{A94E327E-094D-4CC4-8604-6CF73B1F7807}" dt="2024-01-20T23:40:54.646" v="2223"/>
          <ac:spMkLst>
            <pc:docMk/>
            <pc:sldMk cId="2117892489" sldId="275"/>
            <ac:spMk id="18" creationId="{4A27A8E5-C5E1-3CD4-68F5-2D6F84BD8782}"/>
          </ac:spMkLst>
        </pc:spChg>
        <pc:spChg chg="add mod">
          <ac:chgData name="Ankit T" userId="2e97493458c0717d" providerId="LiveId" clId="{A94E327E-094D-4CC4-8604-6CF73B1F7807}" dt="2024-01-20T23:40:54.646" v="2223"/>
          <ac:spMkLst>
            <pc:docMk/>
            <pc:sldMk cId="2117892489" sldId="275"/>
            <ac:spMk id="19" creationId="{4A93A2C5-BFF4-15C5-DEA0-9D0148705203}"/>
          </ac:spMkLst>
        </pc:spChg>
        <pc:spChg chg="add mod">
          <ac:chgData name="Ankit T" userId="2e97493458c0717d" providerId="LiveId" clId="{A94E327E-094D-4CC4-8604-6CF73B1F7807}" dt="2024-01-20T23:41:01.155" v="2224"/>
          <ac:spMkLst>
            <pc:docMk/>
            <pc:sldMk cId="2117892489" sldId="275"/>
            <ac:spMk id="20" creationId="{6E489DB8-888E-9864-E990-89C6BAE1F196}"/>
          </ac:spMkLst>
        </pc:spChg>
        <pc:spChg chg="add mod">
          <ac:chgData name="Ankit T" userId="2e97493458c0717d" providerId="LiveId" clId="{A94E327E-094D-4CC4-8604-6CF73B1F7807}" dt="2024-01-20T23:40:54.646" v="2223"/>
          <ac:spMkLst>
            <pc:docMk/>
            <pc:sldMk cId="2117892489" sldId="275"/>
            <ac:spMk id="21" creationId="{C16DA780-37EE-3BD6-46B0-47A409B716CB}"/>
          </ac:spMkLst>
        </pc:spChg>
        <pc:spChg chg="add mod">
          <ac:chgData name="Ankit T" userId="2e97493458c0717d" providerId="LiveId" clId="{A94E327E-094D-4CC4-8604-6CF73B1F7807}" dt="2024-01-20T23:40:54.646" v="2223"/>
          <ac:spMkLst>
            <pc:docMk/>
            <pc:sldMk cId="2117892489" sldId="275"/>
            <ac:spMk id="22" creationId="{1D803DEC-9985-562C-F44A-A38D878DFEA1}"/>
          </ac:spMkLst>
        </pc:spChg>
        <pc:spChg chg="add mod">
          <ac:chgData name="Ankit T" userId="2e97493458c0717d" providerId="LiveId" clId="{A94E327E-094D-4CC4-8604-6CF73B1F7807}" dt="2024-01-20T23:40:54.646" v="2223"/>
          <ac:spMkLst>
            <pc:docMk/>
            <pc:sldMk cId="2117892489" sldId="275"/>
            <ac:spMk id="23" creationId="{F52EFE55-D5B1-626E-9390-C4BEAED2E17F}"/>
          </ac:spMkLst>
        </pc:spChg>
        <pc:spChg chg="add mod">
          <ac:chgData name="Ankit T" userId="2e97493458c0717d" providerId="LiveId" clId="{A94E327E-094D-4CC4-8604-6CF73B1F7807}" dt="2024-01-20T23:49:55.577" v="2341" actId="1076"/>
          <ac:spMkLst>
            <pc:docMk/>
            <pc:sldMk cId="2117892489" sldId="275"/>
            <ac:spMk id="24" creationId="{5766A555-272C-F9E4-BAB3-17D65B20FADD}"/>
          </ac:spMkLst>
        </pc:spChg>
        <pc:grpChg chg="add mod">
          <ac:chgData name="Ankit T" userId="2e97493458c0717d" providerId="LiveId" clId="{A94E327E-094D-4CC4-8604-6CF73B1F7807}" dt="2024-01-20T23:40:54.646" v="2223"/>
          <ac:grpSpMkLst>
            <pc:docMk/>
            <pc:sldMk cId="2117892489" sldId="275"/>
            <ac:grpSpMk id="6" creationId="{A4B8A08E-617D-25AE-8C57-2BD346CBF86B}"/>
          </ac:grpSpMkLst>
        </pc:grpChg>
        <pc:grpChg chg="mod">
          <ac:chgData name="Ankit T" userId="2e97493458c0717d" providerId="LiveId" clId="{A94E327E-094D-4CC4-8604-6CF73B1F7807}" dt="2024-01-20T23:40:54.646" v="2223"/>
          <ac:grpSpMkLst>
            <pc:docMk/>
            <pc:sldMk cId="2117892489" sldId="275"/>
            <ac:grpSpMk id="7" creationId="{2A96DF51-A68C-A395-612D-444D50792161}"/>
          </ac:grpSpMkLst>
        </pc:grpChg>
        <pc:grpChg chg="add">
          <ac:chgData name="Ankit T" userId="2e97493458c0717d" providerId="LiveId" clId="{A94E327E-094D-4CC4-8604-6CF73B1F7807}" dt="2024-01-20T23:38:41.763" v="2210" actId="26606"/>
          <ac:grpSpMkLst>
            <pc:docMk/>
            <pc:sldMk cId="2117892489" sldId="275"/>
            <ac:grpSpMk id="10" creationId="{9DE3F54D-33BC-4382-A2AB-5E002F0F1166}"/>
          </ac:grpSpMkLst>
        </pc:grpChg>
        <pc:picChg chg="add mod modCrop">
          <ac:chgData name="Ankit T" userId="2e97493458c0717d" providerId="LiveId" clId="{A94E327E-094D-4CC4-8604-6CF73B1F7807}" dt="2024-01-21T01:17:08.934" v="2708" actId="14100"/>
          <ac:picMkLst>
            <pc:docMk/>
            <pc:sldMk cId="2117892489" sldId="275"/>
            <ac:picMk id="3" creationId="{55621097-3BF0-D246-814E-2400477E53E3}"/>
          </ac:picMkLst>
        </pc:picChg>
      </pc:sldChg>
      <pc:sldChg chg="addSp delSp modSp add mod modTransition setBg">
        <pc:chgData name="Ankit T" userId="2e97493458c0717d" providerId="LiveId" clId="{A94E327E-094D-4CC4-8604-6CF73B1F7807}" dt="2024-01-21T01:49:26.300" v="3372"/>
        <pc:sldMkLst>
          <pc:docMk/>
          <pc:sldMk cId="1743032812" sldId="276"/>
        </pc:sldMkLst>
        <pc:spChg chg="add mod">
          <ac:chgData name="Ankit T" userId="2e97493458c0717d" providerId="LiveId" clId="{A94E327E-094D-4CC4-8604-6CF73B1F7807}" dt="2024-01-20T23:55:05.511" v="2407" actId="1076"/>
          <ac:spMkLst>
            <pc:docMk/>
            <pc:sldMk cId="1743032812" sldId="276"/>
            <ac:spMk id="4" creationId="{39B44B6A-D6E8-9389-2AE7-F58E55D5D34C}"/>
          </ac:spMkLst>
        </pc:spChg>
        <pc:spChg chg="add del">
          <ac:chgData name="Ankit T" userId="2e97493458c0717d" providerId="LiveId" clId="{A94E327E-094D-4CC4-8604-6CF73B1F7807}" dt="2024-01-20T23:51:54.871" v="2346" actId="26606"/>
          <ac:spMkLst>
            <pc:docMk/>
            <pc:sldMk cId="1743032812" sldId="276"/>
            <ac:spMk id="8" creationId="{693B08FD-5ECC-4728-AA84-CD6AC875BF8E}"/>
          </ac:spMkLst>
        </pc:spChg>
        <pc:spChg chg="add del">
          <ac:chgData name="Ankit T" userId="2e97493458c0717d" providerId="LiveId" clId="{A94E327E-094D-4CC4-8604-6CF73B1F7807}" dt="2024-01-20T23:51:54.871" v="2346" actId="26606"/>
          <ac:spMkLst>
            <pc:docMk/>
            <pc:sldMk cId="1743032812" sldId="276"/>
            <ac:spMk id="10" creationId="{2549107E-EC98-4933-8F8F-A1713C393B7E}"/>
          </ac:spMkLst>
        </pc:spChg>
        <pc:picChg chg="add mod">
          <ac:chgData name="Ankit T" userId="2e97493458c0717d" providerId="LiveId" clId="{A94E327E-094D-4CC4-8604-6CF73B1F7807}" dt="2024-01-21T00:32:56.967" v="2564" actId="14100"/>
          <ac:picMkLst>
            <pc:docMk/>
            <pc:sldMk cId="1743032812" sldId="276"/>
            <ac:picMk id="3" creationId="{8595505C-D8C9-F771-E8F9-CAB1B260AD73}"/>
          </ac:picMkLst>
        </pc:picChg>
      </pc:sldChg>
      <pc:sldChg chg="addSp delSp modSp new mod modTransition">
        <pc:chgData name="Ankit T" userId="2e97493458c0717d" providerId="LiveId" clId="{A94E327E-094D-4CC4-8604-6CF73B1F7807}" dt="2024-01-21T01:49:40.572" v="3374"/>
        <pc:sldMkLst>
          <pc:docMk/>
          <pc:sldMk cId="3356064037" sldId="277"/>
        </pc:sldMkLst>
        <pc:spChg chg="add mod">
          <ac:chgData name="Ankit T" userId="2e97493458c0717d" providerId="LiveId" clId="{A94E327E-094D-4CC4-8604-6CF73B1F7807}" dt="2024-01-21T00:36:16.969" v="2594" actId="1076"/>
          <ac:spMkLst>
            <pc:docMk/>
            <pc:sldMk cId="3356064037" sldId="277"/>
            <ac:spMk id="7" creationId="{9B0E687B-FDCC-47D7-EB70-2E27304059D7}"/>
          </ac:spMkLst>
        </pc:spChg>
        <pc:spChg chg="add del mod">
          <ac:chgData name="Ankit T" userId="2e97493458c0717d" providerId="LiveId" clId="{A94E327E-094D-4CC4-8604-6CF73B1F7807}" dt="2024-01-21T00:36:29.485" v="2598"/>
          <ac:spMkLst>
            <pc:docMk/>
            <pc:sldMk cId="3356064037" sldId="277"/>
            <ac:spMk id="8" creationId="{AFF83E2D-09A3-8F70-E980-59A71DB91B12}"/>
          </ac:spMkLst>
        </pc:spChg>
        <pc:spChg chg="add mod">
          <ac:chgData name="Ankit T" userId="2e97493458c0717d" providerId="LiveId" clId="{A94E327E-094D-4CC4-8604-6CF73B1F7807}" dt="2024-01-21T00:43:45.708" v="2663" actId="1076"/>
          <ac:spMkLst>
            <pc:docMk/>
            <pc:sldMk cId="3356064037" sldId="277"/>
            <ac:spMk id="9" creationId="{6EBA4657-2D6E-7591-4B78-EF80ED853C16}"/>
          </ac:spMkLst>
        </pc:spChg>
        <pc:picChg chg="add mod modCrop">
          <ac:chgData name="Ankit T" userId="2e97493458c0717d" providerId="LiveId" clId="{A94E327E-094D-4CC4-8604-6CF73B1F7807}" dt="2024-01-21T00:35:22.646" v="2592" actId="1076"/>
          <ac:picMkLst>
            <pc:docMk/>
            <pc:sldMk cId="3356064037" sldId="277"/>
            <ac:picMk id="3" creationId="{1E9F461A-646F-E868-515D-49C16B4AB671}"/>
          </ac:picMkLst>
        </pc:picChg>
        <pc:picChg chg="add mod">
          <ac:chgData name="Ankit T" userId="2e97493458c0717d" providerId="LiveId" clId="{A94E327E-094D-4CC4-8604-6CF73B1F7807}" dt="2024-01-21T00:34:39.396" v="2586" actId="14100"/>
          <ac:picMkLst>
            <pc:docMk/>
            <pc:sldMk cId="3356064037" sldId="277"/>
            <ac:picMk id="5" creationId="{A5B6CC21-75DB-E71D-7303-3E1EB46C92DB}"/>
          </ac:picMkLst>
        </pc:picChg>
      </pc:sldChg>
      <pc:sldChg chg="addSp modSp add mod modTransition">
        <pc:chgData name="Ankit T" userId="2e97493458c0717d" providerId="LiveId" clId="{A94E327E-094D-4CC4-8604-6CF73B1F7807}" dt="2024-01-21T01:49:40.572" v="3374"/>
        <pc:sldMkLst>
          <pc:docMk/>
          <pc:sldMk cId="1116483458" sldId="278"/>
        </pc:sldMkLst>
        <pc:spChg chg="add mod">
          <ac:chgData name="Ankit T" userId="2e97493458c0717d" providerId="LiveId" clId="{A94E327E-094D-4CC4-8604-6CF73B1F7807}" dt="2024-01-21T01:11:08.401" v="2703" actId="255"/>
          <ac:spMkLst>
            <pc:docMk/>
            <pc:sldMk cId="1116483458" sldId="278"/>
            <ac:spMk id="6" creationId="{02543A23-0C56-3DDE-13BB-6AE1C204BC2D}"/>
          </ac:spMkLst>
        </pc:spChg>
        <pc:picChg chg="add mod">
          <ac:chgData name="Ankit T" userId="2e97493458c0717d" providerId="LiveId" clId="{A94E327E-094D-4CC4-8604-6CF73B1F7807}" dt="2024-01-21T01:07:56.194" v="2671" actId="1076"/>
          <ac:picMkLst>
            <pc:docMk/>
            <pc:sldMk cId="1116483458" sldId="278"/>
            <ac:picMk id="3" creationId="{9F162A2D-2B8F-56DE-48AF-E562F83E7CC1}"/>
          </ac:picMkLst>
        </pc:picChg>
        <pc:picChg chg="add mod">
          <ac:chgData name="Ankit T" userId="2e97493458c0717d" providerId="LiveId" clId="{A94E327E-094D-4CC4-8604-6CF73B1F7807}" dt="2024-01-21T01:08:42.284" v="2679" actId="1076"/>
          <ac:picMkLst>
            <pc:docMk/>
            <pc:sldMk cId="1116483458" sldId="278"/>
            <ac:picMk id="5" creationId="{2F4C0CD0-3CDC-77F8-01C8-779933E6386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4EF3A-EB2A-479C-A0B7-FD3940535BFB}" type="datetimeFigureOut">
              <a:rPr lang="en-US" smtClean="0"/>
              <a:t>9/12/24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1D035-4E4B-48D7-B190-082B6A08D07A}" type="slidenum">
              <a:rPr lang="en-US" smtClean="0"/>
              <a:t>‹#›</a:t>
            </a:fld>
            <a:endParaRPr lang="en-US"/>
          </a:p>
        </p:txBody>
      </p:sp>
    </p:spTree>
    <p:extLst>
      <p:ext uri="{BB962C8B-B14F-4D97-AF65-F5344CB8AC3E}">
        <p14:creationId xmlns:p14="http://schemas.microsoft.com/office/powerpoint/2010/main" val="3094292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7714-C8D8-4ED4-BF51-E7B658D88D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B055E8-66CA-2519-464F-60FB568BA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4452E0-10BE-7570-2331-191ECF138276}"/>
              </a:ext>
            </a:extLst>
          </p:cNvPr>
          <p:cNvSpPr>
            <a:spLocks noGrp="1"/>
          </p:cNvSpPr>
          <p:nvPr>
            <p:ph type="dt" sz="half" idx="10"/>
          </p:nvPr>
        </p:nvSpPr>
        <p:spPr/>
        <p:txBody>
          <a:bodyPr/>
          <a:lstStyle/>
          <a:p>
            <a:fld id="{FAE43C87-B3D9-43EE-B70B-024500913EA3}" type="datetimeFigureOut">
              <a:rPr lang="en-US" smtClean="0"/>
              <a:t>9/12/24</a:t>
            </a:fld>
            <a:endParaRPr lang="en-US"/>
          </a:p>
        </p:txBody>
      </p:sp>
      <p:sp>
        <p:nvSpPr>
          <p:cNvPr id="5" name="Footer Placeholder 4">
            <a:extLst>
              <a:ext uri="{FF2B5EF4-FFF2-40B4-BE49-F238E27FC236}">
                <a16:creationId xmlns:a16="http://schemas.microsoft.com/office/drawing/2014/main" id="{3A0E4010-D507-E1B5-D04E-857CE72D6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DED30-4239-D2BB-37C6-74355BD38AD8}"/>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1282933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1A07-E74E-7717-6FEA-348DF277D0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0A21AC-E13E-3952-D9BF-653AFBA71C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225CB-212D-D709-DD61-A12CF91D6C49}"/>
              </a:ext>
            </a:extLst>
          </p:cNvPr>
          <p:cNvSpPr>
            <a:spLocks noGrp="1"/>
          </p:cNvSpPr>
          <p:nvPr>
            <p:ph type="dt" sz="half" idx="10"/>
          </p:nvPr>
        </p:nvSpPr>
        <p:spPr/>
        <p:txBody>
          <a:bodyPr/>
          <a:lstStyle/>
          <a:p>
            <a:fld id="{FAE43C87-B3D9-43EE-B70B-024500913EA3}" type="datetimeFigureOut">
              <a:rPr lang="en-US" smtClean="0"/>
              <a:t>9/12/24</a:t>
            </a:fld>
            <a:endParaRPr lang="en-US"/>
          </a:p>
        </p:txBody>
      </p:sp>
      <p:sp>
        <p:nvSpPr>
          <p:cNvPr id="5" name="Footer Placeholder 4">
            <a:extLst>
              <a:ext uri="{FF2B5EF4-FFF2-40B4-BE49-F238E27FC236}">
                <a16:creationId xmlns:a16="http://schemas.microsoft.com/office/drawing/2014/main" id="{47E9483E-9C0D-BEEF-C5F9-A2E3B7044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F0800-31CD-BC26-4E92-D901A611F2FD}"/>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351149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DE6474-795C-F4D6-B196-BF50C95B87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09F66-CF86-29D1-7479-46FDF73AEF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E57C0-A08B-2FD3-6623-0E5C03E7987D}"/>
              </a:ext>
            </a:extLst>
          </p:cNvPr>
          <p:cNvSpPr>
            <a:spLocks noGrp="1"/>
          </p:cNvSpPr>
          <p:nvPr>
            <p:ph type="dt" sz="half" idx="10"/>
          </p:nvPr>
        </p:nvSpPr>
        <p:spPr/>
        <p:txBody>
          <a:bodyPr/>
          <a:lstStyle/>
          <a:p>
            <a:fld id="{FAE43C87-B3D9-43EE-B70B-024500913EA3}" type="datetimeFigureOut">
              <a:rPr lang="en-US" smtClean="0"/>
              <a:t>9/12/24</a:t>
            </a:fld>
            <a:endParaRPr lang="en-US"/>
          </a:p>
        </p:txBody>
      </p:sp>
      <p:sp>
        <p:nvSpPr>
          <p:cNvPr id="5" name="Footer Placeholder 4">
            <a:extLst>
              <a:ext uri="{FF2B5EF4-FFF2-40B4-BE49-F238E27FC236}">
                <a16:creationId xmlns:a16="http://schemas.microsoft.com/office/drawing/2014/main" id="{90D168F4-54EB-7797-2F17-7836BB8AC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01985-F506-986B-6E72-2C19824C683A}"/>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344493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7AFD4-9991-85A5-21DD-122DF7602F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135936-A52D-1F29-BBFD-E857816AAE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B8945-F574-1BF7-B6EA-3F921FBCE268}"/>
              </a:ext>
            </a:extLst>
          </p:cNvPr>
          <p:cNvSpPr>
            <a:spLocks noGrp="1"/>
          </p:cNvSpPr>
          <p:nvPr>
            <p:ph type="dt" sz="half" idx="10"/>
          </p:nvPr>
        </p:nvSpPr>
        <p:spPr/>
        <p:txBody>
          <a:bodyPr/>
          <a:lstStyle/>
          <a:p>
            <a:fld id="{FAE43C87-B3D9-43EE-B70B-024500913EA3}" type="datetimeFigureOut">
              <a:rPr lang="en-US" smtClean="0"/>
              <a:t>9/12/24</a:t>
            </a:fld>
            <a:endParaRPr lang="en-US"/>
          </a:p>
        </p:txBody>
      </p:sp>
      <p:sp>
        <p:nvSpPr>
          <p:cNvPr id="5" name="Footer Placeholder 4">
            <a:extLst>
              <a:ext uri="{FF2B5EF4-FFF2-40B4-BE49-F238E27FC236}">
                <a16:creationId xmlns:a16="http://schemas.microsoft.com/office/drawing/2014/main" id="{FA1818CB-5319-0ADF-9F61-10F1154DF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2BA685-05FF-4C34-0407-498FAFD479EF}"/>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4241240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8E37B-3AA1-ED02-762C-047D4CC90F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BB7CFC-79FF-17D0-0917-D39D194D48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B1A7A9-5D81-4D98-2FE6-DD2F0939ACAA}"/>
              </a:ext>
            </a:extLst>
          </p:cNvPr>
          <p:cNvSpPr>
            <a:spLocks noGrp="1"/>
          </p:cNvSpPr>
          <p:nvPr>
            <p:ph type="dt" sz="half" idx="10"/>
          </p:nvPr>
        </p:nvSpPr>
        <p:spPr/>
        <p:txBody>
          <a:bodyPr/>
          <a:lstStyle/>
          <a:p>
            <a:fld id="{FAE43C87-B3D9-43EE-B70B-024500913EA3}" type="datetimeFigureOut">
              <a:rPr lang="en-US" smtClean="0"/>
              <a:t>9/12/24</a:t>
            </a:fld>
            <a:endParaRPr lang="en-US"/>
          </a:p>
        </p:txBody>
      </p:sp>
      <p:sp>
        <p:nvSpPr>
          <p:cNvPr id="5" name="Footer Placeholder 4">
            <a:extLst>
              <a:ext uri="{FF2B5EF4-FFF2-40B4-BE49-F238E27FC236}">
                <a16:creationId xmlns:a16="http://schemas.microsoft.com/office/drawing/2014/main" id="{AF2F9F10-CFE4-B304-D91E-75E2C69D6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59D33-5E4A-547E-936F-C047DC112F39}"/>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288396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6E07-3B5E-4923-9723-D4243F309D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A6D521-EF18-AA26-5F6F-14AEA2C561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5EFE71-994B-0D5C-9210-1A3AA1A00E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E20C33-6E06-3673-B880-0D0E6523AE5D}"/>
              </a:ext>
            </a:extLst>
          </p:cNvPr>
          <p:cNvSpPr>
            <a:spLocks noGrp="1"/>
          </p:cNvSpPr>
          <p:nvPr>
            <p:ph type="dt" sz="half" idx="10"/>
          </p:nvPr>
        </p:nvSpPr>
        <p:spPr/>
        <p:txBody>
          <a:bodyPr/>
          <a:lstStyle/>
          <a:p>
            <a:fld id="{FAE43C87-B3D9-43EE-B70B-024500913EA3}" type="datetimeFigureOut">
              <a:rPr lang="en-US" smtClean="0"/>
              <a:t>9/12/24</a:t>
            </a:fld>
            <a:endParaRPr lang="en-US"/>
          </a:p>
        </p:txBody>
      </p:sp>
      <p:sp>
        <p:nvSpPr>
          <p:cNvPr id="6" name="Footer Placeholder 5">
            <a:extLst>
              <a:ext uri="{FF2B5EF4-FFF2-40B4-BE49-F238E27FC236}">
                <a16:creationId xmlns:a16="http://schemas.microsoft.com/office/drawing/2014/main" id="{FF54CA37-5346-D9E7-B893-E61829383F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C3186-03FB-679F-2879-439D3BD53045}"/>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4238854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B2D5-0376-3657-11E9-19440ED69D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547EBA-1ABE-04D3-8C67-53F801AD3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0FE427-38EA-BF1D-127C-4344CE6E5A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FFA2E0-8C58-5832-E315-55F41578C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95796-36D5-AA92-EA2D-05D06F1EF0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658AA9-9045-6B22-E388-618907351F9C}"/>
              </a:ext>
            </a:extLst>
          </p:cNvPr>
          <p:cNvSpPr>
            <a:spLocks noGrp="1"/>
          </p:cNvSpPr>
          <p:nvPr>
            <p:ph type="dt" sz="half" idx="10"/>
          </p:nvPr>
        </p:nvSpPr>
        <p:spPr/>
        <p:txBody>
          <a:bodyPr/>
          <a:lstStyle/>
          <a:p>
            <a:fld id="{FAE43C87-B3D9-43EE-B70B-024500913EA3}" type="datetimeFigureOut">
              <a:rPr lang="en-US" smtClean="0"/>
              <a:t>9/12/24</a:t>
            </a:fld>
            <a:endParaRPr lang="en-US"/>
          </a:p>
        </p:txBody>
      </p:sp>
      <p:sp>
        <p:nvSpPr>
          <p:cNvPr id="8" name="Footer Placeholder 7">
            <a:extLst>
              <a:ext uri="{FF2B5EF4-FFF2-40B4-BE49-F238E27FC236}">
                <a16:creationId xmlns:a16="http://schemas.microsoft.com/office/drawing/2014/main" id="{2D952219-BF7A-A957-404B-2FB78D72CA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B0AACC-21F2-5478-7E0F-F1781D76594F}"/>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40822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EDF9-4363-6DCA-4723-1D1A684B10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40F20F-D998-17F3-8646-9EBDB7FC0886}"/>
              </a:ext>
            </a:extLst>
          </p:cNvPr>
          <p:cNvSpPr>
            <a:spLocks noGrp="1"/>
          </p:cNvSpPr>
          <p:nvPr>
            <p:ph type="dt" sz="half" idx="10"/>
          </p:nvPr>
        </p:nvSpPr>
        <p:spPr/>
        <p:txBody>
          <a:bodyPr/>
          <a:lstStyle/>
          <a:p>
            <a:fld id="{FAE43C87-B3D9-43EE-B70B-024500913EA3}" type="datetimeFigureOut">
              <a:rPr lang="en-US" smtClean="0"/>
              <a:t>9/12/24</a:t>
            </a:fld>
            <a:endParaRPr lang="en-US"/>
          </a:p>
        </p:txBody>
      </p:sp>
      <p:sp>
        <p:nvSpPr>
          <p:cNvPr id="4" name="Footer Placeholder 3">
            <a:extLst>
              <a:ext uri="{FF2B5EF4-FFF2-40B4-BE49-F238E27FC236}">
                <a16:creationId xmlns:a16="http://schemas.microsoft.com/office/drawing/2014/main" id="{E603CDCC-3962-3E50-8399-3C8501DC4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39B166-CD26-9611-D29D-D083DB08B982}"/>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754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DB30F2-93B8-1D1E-4DC1-03DEF9361881}"/>
              </a:ext>
            </a:extLst>
          </p:cNvPr>
          <p:cNvSpPr>
            <a:spLocks noGrp="1"/>
          </p:cNvSpPr>
          <p:nvPr>
            <p:ph type="dt" sz="half" idx="10"/>
          </p:nvPr>
        </p:nvSpPr>
        <p:spPr/>
        <p:txBody>
          <a:bodyPr/>
          <a:lstStyle/>
          <a:p>
            <a:fld id="{FAE43C87-B3D9-43EE-B70B-024500913EA3}" type="datetimeFigureOut">
              <a:rPr lang="en-US" smtClean="0"/>
              <a:t>9/12/24</a:t>
            </a:fld>
            <a:endParaRPr lang="en-US"/>
          </a:p>
        </p:txBody>
      </p:sp>
      <p:sp>
        <p:nvSpPr>
          <p:cNvPr id="3" name="Footer Placeholder 2">
            <a:extLst>
              <a:ext uri="{FF2B5EF4-FFF2-40B4-BE49-F238E27FC236}">
                <a16:creationId xmlns:a16="http://schemas.microsoft.com/office/drawing/2014/main" id="{EFA91811-D17E-6944-DB00-0556389D63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362E65-B331-4740-18C9-121DECCB7ADD}"/>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2532948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1C7D-C805-5AB5-445D-F9C2377AA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0892D8-21F0-024E-BB83-FB8FECBDD0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7F8448-699C-DC00-4589-93CF200A0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5B1E82-8758-528B-BACB-E5ABE7A14101}"/>
              </a:ext>
            </a:extLst>
          </p:cNvPr>
          <p:cNvSpPr>
            <a:spLocks noGrp="1"/>
          </p:cNvSpPr>
          <p:nvPr>
            <p:ph type="dt" sz="half" idx="10"/>
          </p:nvPr>
        </p:nvSpPr>
        <p:spPr/>
        <p:txBody>
          <a:bodyPr/>
          <a:lstStyle/>
          <a:p>
            <a:fld id="{FAE43C87-B3D9-43EE-B70B-024500913EA3}" type="datetimeFigureOut">
              <a:rPr lang="en-US" smtClean="0"/>
              <a:t>9/12/24</a:t>
            </a:fld>
            <a:endParaRPr lang="en-US"/>
          </a:p>
        </p:txBody>
      </p:sp>
      <p:sp>
        <p:nvSpPr>
          <p:cNvPr id="6" name="Footer Placeholder 5">
            <a:extLst>
              <a:ext uri="{FF2B5EF4-FFF2-40B4-BE49-F238E27FC236}">
                <a16:creationId xmlns:a16="http://schemas.microsoft.com/office/drawing/2014/main" id="{089D0994-C92C-D366-8D4A-559ADA16D0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CD8F41-58DC-DE7F-31EE-83B5CFC1F7E9}"/>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207219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046B-32C5-1A45-9F30-151A7FDECB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D2A880-80ED-AF75-76DF-FCCCB6FD7C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E2CA9A-5AD6-EEF9-3012-01B3A5D9A4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B9BB3A-AA4D-84FF-0C4F-E4F094A65BFE}"/>
              </a:ext>
            </a:extLst>
          </p:cNvPr>
          <p:cNvSpPr>
            <a:spLocks noGrp="1"/>
          </p:cNvSpPr>
          <p:nvPr>
            <p:ph type="dt" sz="half" idx="10"/>
          </p:nvPr>
        </p:nvSpPr>
        <p:spPr/>
        <p:txBody>
          <a:bodyPr/>
          <a:lstStyle/>
          <a:p>
            <a:fld id="{FAE43C87-B3D9-43EE-B70B-024500913EA3}" type="datetimeFigureOut">
              <a:rPr lang="en-US" smtClean="0"/>
              <a:t>9/12/24</a:t>
            </a:fld>
            <a:endParaRPr lang="en-US"/>
          </a:p>
        </p:txBody>
      </p:sp>
      <p:sp>
        <p:nvSpPr>
          <p:cNvPr id="6" name="Footer Placeholder 5">
            <a:extLst>
              <a:ext uri="{FF2B5EF4-FFF2-40B4-BE49-F238E27FC236}">
                <a16:creationId xmlns:a16="http://schemas.microsoft.com/office/drawing/2014/main" id="{4B6981FA-F78D-D0FF-11BA-54B5DBA07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5CF92-0852-3FCE-02C9-CF5C5B8728EA}"/>
              </a:ext>
            </a:extLst>
          </p:cNvPr>
          <p:cNvSpPr>
            <a:spLocks noGrp="1"/>
          </p:cNvSpPr>
          <p:nvPr>
            <p:ph type="sldNum" sz="quarter" idx="12"/>
          </p:nvPr>
        </p:nvSpPr>
        <p:spPr/>
        <p:txBody>
          <a:bodyPr/>
          <a:lstStyle/>
          <a:p>
            <a:fld id="{3891DB06-0AF5-46A7-AB8A-19E83E1A664E}" type="slidenum">
              <a:rPr lang="en-US" smtClean="0"/>
              <a:t>‹#›</a:t>
            </a:fld>
            <a:endParaRPr lang="en-US"/>
          </a:p>
        </p:txBody>
      </p:sp>
    </p:spTree>
    <p:extLst>
      <p:ext uri="{BB962C8B-B14F-4D97-AF65-F5344CB8AC3E}">
        <p14:creationId xmlns:p14="http://schemas.microsoft.com/office/powerpoint/2010/main" val="4174810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321342-F76F-865F-0B65-2685C07001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BFC2E2-478C-CE67-E19E-5DCC37A6F3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4EB1C-5BB4-7298-C66E-D765E6C70A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43C87-B3D9-43EE-B70B-024500913EA3}" type="datetimeFigureOut">
              <a:rPr lang="en-US" smtClean="0"/>
              <a:t>9/12/24</a:t>
            </a:fld>
            <a:endParaRPr lang="en-US"/>
          </a:p>
        </p:txBody>
      </p:sp>
      <p:sp>
        <p:nvSpPr>
          <p:cNvPr id="5" name="Footer Placeholder 4">
            <a:extLst>
              <a:ext uri="{FF2B5EF4-FFF2-40B4-BE49-F238E27FC236}">
                <a16:creationId xmlns:a16="http://schemas.microsoft.com/office/drawing/2014/main" id="{22549E23-754D-DFA7-9441-DA7CC00F8A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EC6862-9F35-FB65-F3D7-1A76C56DAD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91DB06-0AF5-46A7-AB8A-19E83E1A664E}" type="slidenum">
              <a:rPr lang="en-US" smtClean="0"/>
              <a:t>‹#›</a:t>
            </a:fld>
            <a:endParaRPr lang="en-US"/>
          </a:p>
        </p:txBody>
      </p:sp>
    </p:spTree>
    <p:extLst>
      <p:ext uri="{BB962C8B-B14F-4D97-AF65-F5344CB8AC3E}">
        <p14:creationId xmlns:p14="http://schemas.microsoft.com/office/powerpoint/2010/main" val="4280341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FCB82F-9606-3350-D169-A27348342C16}"/>
              </a:ext>
            </a:extLst>
          </p:cNvPr>
          <p:cNvPicPr>
            <a:picLocks noChangeAspect="1"/>
          </p:cNvPicPr>
          <p:nvPr/>
        </p:nvPicPr>
        <p:blipFill>
          <a:blip r:embed="rId3"/>
          <a:stretch>
            <a:fillRect/>
          </a:stretch>
        </p:blipFill>
        <p:spPr>
          <a:xfrm>
            <a:off x="101937" y="124751"/>
            <a:ext cx="1314809" cy="1446875"/>
          </a:xfrm>
          <a:prstGeom prst="rect">
            <a:avLst/>
          </a:prstGeom>
        </p:spPr>
      </p:pic>
      <p:pic>
        <p:nvPicPr>
          <p:cNvPr id="3" name="Picture 2">
            <a:extLst>
              <a:ext uri="{FF2B5EF4-FFF2-40B4-BE49-F238E27FC236}">
                <a16:creationId xmlns:a16="http://schemas.microsoft.com/office/drawing/2014/main" id="{B4AEF341-4159-1DF3-65E7-608CAAD699E1}"/>
              </a:ext>
            </a:extLst>
          </p:cNvPr>
          <p:cNvPicPr>
            <a:picLocks noChangeAspect="1"/>
          </p:cNvPicPr>
          <p:nvPr/>
        </p:nvPicPr>
        <p:blipFill>
          <a:blip r:embed="rId4"/>
          <a:stretch>
            <a:fillRect/>
          </a:stretch>
        </p:blipFill>
        <p:spPr>
          <a:xfrm>
            <a:off x="1258947" y="124751"/>
            <a:ext cx="3684528" cy="628962"/>
          </a:xfrm>
          <a:prstGeom prst="rect">
            <a:avLst/>
          </a:prstGeom>
        </p:spPr>
      </p:pic>
      <p:pic>
        <p:nvPicPr>
          <p:cNvPr id="4" name="Picture 3">
            <a:extLst>
              <a:ext uri="{FF2B5EF4-FFF2-40B4-BE49-F238E27FC236}">
                <a16:creationId xmlns:a16="http://schemas.microsoft.com/office/drawing/2014/main" id="{8588523D-910A-7BC1-061D-24865DAB1B87}"/>
              </a:ext>
            </a:extLst>
          </p:cNvPr>
          <p:cNvPicPr>
            <a:picLocks noChangeAspect="1"/>
          </p:cNvPicPr>
          <p:nvPr/>
        </p:nvPicPr>
        <p:blipFill>
          <a:blip r:embed="rId5"/>
          <a:stretch>
            <a:fillRect/>
          </a:stretch>
        </p:blipFill>
        <p:spPr>
          <a:xfrm>
            <a:off x="1416746" y="552138"/>
            <a:ext cx="2958167" cy="628962"/>
          </a:xfrm>
          <a:prstGeom prst="rect">
            <a:avLst/>
          </a:prstGeom>
        </p:spPr>
      </p:pic>
      <p:sp>
        <p:nvSpPr>
          <p:cNvPr id="15" name="Freeform 12">
            <a:extLst>
              <a:ext uri="{FF2B5EF4-FFF2-40B4-BE49-F238E27FC236}">
                <a16:creationId xmlns:a16="http://schemas.microsoft.com/office/drawing/2014/main" id="{95677DBA-186F-139C-214B-C87604949826}"/>
              </a:ext>
            </a:extLst>
          </p:cNvPr>
          <p:cNvSpPr/>
          <p:nvPr/>
        </p:nvSpPr>
        <p:spPr>
          <a:xfrm>
            <a:off x="10933053" y="113988"/>
            <a:ext cx="942975" cy="1095687"/>
          </a:xfrm>
          <a:custGeom>
            <a:avLst/>
            <a:gdLst/>
            <a:ahLst/>
            <a:cxnLst/>
            <a:rect l="l" t="t" r="r" b="b"/>
            <a:pathLst>
              <a:path w="1716491" h="1462666">
                <a:moveTo>
                  <a:pt x="0" y="0"/>
                </a:moveTo>
                <a:lnTo>
                  <a:pt x="1716491" y="0"/>
                </a:lnTo>
                <a:lnTo>
                  <a:pt x="1716491" y="1462666"/>
                </a:lnTo>
                <a:lnTo>
                  <a:pt x="0" y="1462666"/>
                </a:lnTo>
                <a:lnTo>
                  <a:pt x="0" y="0"/>
                </a:lnTo>
                <a:close/>
              </a:path>
            </a:pathLst>
          </a:custGeom>
          <a:blipFill>
            <a:blip r:embed="rId6"/>
            <a:stretch>
              <a:fillRect/>
            </a:stretch>
          </a:blipFill>
        </p:spPr>
        <p:txBody>
          <a:bodyPr/>
          <a:lstStyle/>
          <a:p>
            <a:endParaRPr lang="en-US"/>
          </a:p>
        </p:txBody>
      </p:sp>
      <p:sp>
        <p:nvSpPr>
          <p:cNvPr id="17" name="TextBox 14">
            <a:extLst>
              <a:ext uri="{FF2B5EF4-FFF2-40B4-BE49-F238E27FC236}">
                <a16:creationId xmlns:a16="http://schemas.microsoft.com/office/drawing/2014/main" id="{10635F29-41CB-B88C-3F78-8E0D14EC6A6A}"/>
              </a:ext>
            </a:extLst>
          </p:cNvPr>
          <p:cNvSpPr txBox="1"/>
          <p:nvPr/>
        </p:nvSpPr>
        <p:spPr>
          <a:xfrm>
            <a:off x="8942505" y="124751"/>
            <a:ext cx="2462035" cy="654025"/>
          </a:xfrm>
          <a:prstGeom prst="rect">
            <a:avLst/>
          </a:prstGeom>
        </p:spPr>
        <p:txBody>
          <a:bodyPr wrap="square" lIns="0" tIns="0" rIns="0" bIns="0" rtlCol="0" anchor="t">
            <a:spAutoFit/>
          </a:bodyPr>
          <a:lstStyle/>
          <a:p>
            <a:pPr algn="ctr">
              <a:lnSpc>
                <a:spcPts val="6083"/>
              </a:lnSpc>
            </a:pPr>
            <a:r>
              <a:rPr lang="en-US" sz="2400" dirty="0">
                <a:solidFill>
                  <a:schemeClr val="accent1">
                    <a:lumMod val="50000"/>
                    <a:alpha val="85882"/>
                  </a:schemeClr>
                </a:solidFill>
                <a:latin typeface="Berlin Sans FB Demi" panose="020E0802020502020306" pitchFamily="34" charset="0"/>
              </a:rPr>
              <a:t>&lt; INFOTON 2.0&gt;</a:t>
            </a:r>
          </a:p>
        </p:txBody>
      </p:sp>
      <p:sp>
        <p:nvSpPr>
          <p:cNvPr id="19" name="TextBox 18">
            <a:extLst>
              <a:ext uri="{FF2B5EF4-FFF2-40B4-BE49-F238E27FC236}">
                <a16:creationId xmlns:a16="http://schemas.microsoft.com/office/drawing/2014/main" id="{B9E86AD4-5AFB-53D0-81BB-E0EFFF337B46}"/>
              </a:ext>
            </a:extLst>
          </p:cNvPr>
          <p:cNvSpPr txBox="1"/>
          <p:nvPr/>
        </p:nvSpPr>
        <p:spPr>
          <a:xfrm>
            <a:off x="521216" y="1694443"/>
            <a:ext cx="8020050" cy="830997"/>
          </a:xfrm>
          <a:prstGeom prst="rect">
            <a:avLst/>
          </a:prstGeom>
          <a:noFill/>
        </p:spPr>
        <p:txBody>
          <a:bodyPr wrap="square">
            <a:spAutoFit/>
          </a:bodyPr>
          <a:lstStyle/>
          <a:p>
            <a:r>
              <a:rPr lang="en-US" sz="4800" b="1" dirty="0">
                <a:solidFill>
                  <a:schemeClr val="accent6">
                    <a:lumMod val="75000"/>
                  </a:schemeClr>
                </a:solidFill>
                <a:latin typeface="Amasis MT Pro Black" panose="020F0502020204030204" pitchFamily="18" charset="0"/>
                <a:ea typeface="Cambria Math" panose="02040503050406030204" pitchFamily="18" charset="0"/>
              </a:rPr>
              <a:t>Team: ‘Sensorial Troupe’</a:t>
            </a:r>
            <a:endParaRPr lang="en-US" sz="4800" dirty="0">
              <a:solidFill>
                <a:schemeClr val="accent6">
                  <a:lumMod val="75000"/>
                </a:schemeClr>
              </a:solidFill>
              <a:latin typeface="Amasis MT Pro Black" panose="020F0502020204030204" pitchFamily="18" charset="0"/>
            </a:endParaRPr>
          </a:p>
        </p:txBody>
      </p:sp>
      <p:sp>
        <p:nvSpPr>
          <p:cNvPr id="23" name="TextBox 22">
            <a:extLst>
              <a:ext uri="{FF2B5EF4-FFF2-40B4-BE49-F238E27FC236}">
                <a16:creationId xmlns:a16="http://schemas.microsoft.com/office/drawing/2014/main" id="{1030A3C6-2D81-FA41-0C27-DF21E93C815E}"/>
              </a:ext>
            </a:extLst>
          </p:cNvPr>
          <p:cNvSpPr txBox="1"/>
          <p:nvPr/>
        </p:nvSpPr>
        <p:spPr>
          <a:xfrm>
            <a:off x="1996311" y="2180807"/>
            <a:ext cx="3341172" cy="884538"/>
          </a:xfrm>
          <a:prstGeom prst="rect">
            <a:avLst/>
          </a:prstGeom>
          <a:noFill/>
        </p:spPr>
        <p:txBody>
          <a:bodyPr wrap="square">
            <a:spAutoFit/>
          </a:bodyPr>
          <a:lstStyle/>
          <a:p>
            <a:pPr algn="ctr">
              <a:lnSpc>
                <a:spcPts val="7279"/>
              </a:lnSpc>
            </a:pPr>
            <a:r>
              <a:rPr lang="en-IN" sz="2000" b="1" dirty="0">
                <a:solidFill>
                  <a:srgbClr val="7030A0"/>
                </a:solidFill>
                <a:latin typeface="Comic Sans MS" panose="030F0702030302020204" pitchFamily="66" charset="0"/>
                <a:ea typeface="Cambria Math" panose="02040503050406030204" pitchFamily="18" charset="0"/>
              </a:rPr>
              <a:t>Presenting on: </a:t>
            </a:r>
          </a:p>
        </p:txBody>
      </p:sp>
      <p:sp>
        <p:nvSpPr>
          <p:cNvPr id="25" name="TextBox 24">
            <a:extLst>
              <a:ext uri="{FF2B5EF4-FFF2-40B4-BE49-F238E27FC236}">
                <a16:creationId xmlns:a16="http://schemas.microsoft.com/office/drawing/2014/main" id="{AABE49B1-22AB-9B03-8464-997EE62718C3}"/>
              </a:ext>
            </a:extLst>
          </p:cNvPr>
          <p:cNvSpPr txBox="1"/>
          <p:nvPr/>
        </p:nvSpPr>
        <p:spPr>
          <a:xfrm>
            <a:off x="-387653" y="2927855"/>
            <a:ext cx="8546584" cy="646331"/>
          </a:xfrm>
          <a:prstGeom prst="rect">
            <a:avLst/>
          </a:prstGeom>
          <a:noFill/>
        </p:spPr>
        <p:txBody>
          <a:bodyPr wrap="square">
            <a:spAutoFit/>
          </a:bodyPr>
          <a:lstStyle/>
          <a:p>
            <a:pPr marL="0" indent="0">
              <a:buNone/>
            </a:pPr>
            <a:r>
              <a:rPr lang="en-IN" sz="3600" b="1" dirty="0">
                <a:solidFill>
                  <a:schemeClr val="accent2">
                    <a:lumMod val="50000"/>
                  </a:schemeClr>
                </a:solidFill>
                <a:latin typeface="Bookman Old Style" panose="02050604050505020204" pitchFamily="18" charset="0"/>
                <a:ea typeface="Cambria Math" panose="02040503050406030204" pitchFamily="18" charset="0"/>
              </a:rPr>
              <a:t>	INTELLIFARM-SENSE HUB</a:t>
            </a:r>
            <a:endParaRPr lang="en-IN" sz="3600" b="1" dirty="0">
              <a:solidFill>
                <a:schemeClr val="accent2">
                  <a:lumMod val="50000"/>
                </a:schemeClr>
              </a:solidFill>
              <a:latin typeface="Bookman Old Style" panose="02050604050505020204" pitchFamily="18" charset="0"/>
            </a:endParaRPr>
          </a:p>
        </p:txBody>
      </p:sp>
      <p:sp>
        <p:nvSpPr>
          <p:cNvPr id="27" name="TextBox 26">
            <a:extLst>
              <a:ext uri="{FF2B5EF4-FFF2-40B4-BE49-F238E27FC236}">
                <a16:creationId xmlns:a16="http://schemas.microsoft.com/office/drawing/2014/main" id="{6BA4ECBE-B683-4DFC-4EAB-E474B08D40B6}"/>
              </a:ext>
            </a:extLst>
          </p:cNvPr>
          <p:cNvSpPr txBox="1"/>
          <p:nvPr/>
        </p:nvSpPr>
        <p:spPr>
          <a:xfrm>
            <a:off x="2289483" y="3558890"/>
            <a:ext cx="6096000" cy="646331"/>
          </a:xfrm>
          <a:prstGeom prst="rect">
            <a:avLst/>
          </a:prstGeom>
          <a:noFill/>
        </p:spPr>
        <p:txBody>
          <a:bodyPr wrap="square">
            <a:spAutoFit/>
          </a:bodyPr>
          <a:lstStyle/>
          <a:p>
            <a:r>
              <a:rPr lang="en-US" sz="1800" b="1" dirty="0">
                <a:solidFill>
                  <a:schemeClr val="tx1">
                    <a:lumMod val="65000"/>
                    <a:lumOff val="35000"/>
                  </a:schemeClr>
                </a:solidFill>
                <a:latin typeface="Cambria" panose="02040503050406030204" pitchFamily="18" charset="0"/>
                <a:ea typeface="Cambria" panose="02040503050406030204" pitchFamily="18" charset="0"/>
              </a:rPr>
              <a:t>A smart irrigation project based on the</a:t>
            </a:r>
            <a:endParaRPr lang="en-US" b="1" dirty="0">
              <a:solidFill>
                <a:schemeClr val="tx1">
                  <a:lumMod val="65000"/>
                  <a:lumOff val="35000"/>
                </a:schemeClr>
              </a:solidFill>
              <a:latin typeface="Cambria" panose="02040503050406030204" pitchFamily="18" charset="0"/>
              <a:ea typeface="Cambria" panose="02040503050406030204" pitchFamily="18" charset="0"/>
            </a:endParaRPr>
          </a:p>
          <a:p>
            <a:r>
              <a:rPr lang="en-US" sz="1800" b="1" dirty="0">
                <a:solidFill>
                  <a:schemeClr val="tx1">
                    <a:lumMod val="65000"/>
                    <a:lumOff val="35000"/>
                  </a:schemeClr>
                </a:solidFill>
                <a:latin typeface="Cambria" panose="02040503050406030204" pitchFamily="18" charset="0"/>
                <a:ea typeface="Cambria" panose="02040503050406030204" pitchFamily="18" charset="0"/>
              </a:rPr>
              <a:t>domain of IOT.</a:t>
            </a:r>
            <a:endParaRPr lang="en-US" b="1" dirty="0">
              <a:solidFill>
                <a:schemeClr val="tx1">
                  <a:lumMod val="65000"/>
                  <a:lumOff val="35000"/>
                </a:schemeClr>
              </a:solidFill>
            </a:endParaRPr>
          </a:p>
        </p:txBody>
      </p:sp>
    </p:spTree>
    <p:extLst>
      <p:ext uri="{BB962C8B-B14F-4D97-AF65-F5344CB8AC3E}">
        <p14:creationId xmlns:p14="http://schemas.microsoft.com/office/powerpoint/2010/main" val="16502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F1565B-295D-2743-4243-20B5F288E6C2}"/>
              </a:ext>
            </a:extLst>
          </p:cNvPr>
          <p:cNvPicPr>
            <a:picLocks noChangeAspect="1"/>
          </p:cNvPicPr>
          <p:nvPr/>
        </p:nvPicPr>
        <p:blipFill>
          <a:blip r:embed="rId2"/>
          <a:stretch>
            <a:fillRect/>
          </a:stretch>
        </p:blipFill>
        <p:spPr>
          <a:xfrm>
            <a:off x="0" y="78658"/>
            <a:ext cx="12192000" cy="68580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787A1DB-4026-3B05-5CBB-9B6538800FD6}"/>
              </a:ext>
            </a:extLst>
          </p:cNvPr>
          <p:cNvPicPr>
            <a:picLocks noChangeAspect="1"/>
          </p:cNvPicPr>
          <p:nvPr/>
        </p:nvPicPr>
        <p:blipFill rotWithShape="1">
          <a:blip r:embed="rId3">
            <a:extLst>
              <a:ext uri="{28A0092B-C50C-407E-A947-70E740481C1C}">
                <a14:useLocalDpi xmlns:a14="http://schemas.microsoft.com/office/drawing/2010/main" val="0"/>
              </a:ext>
            </a:extLst>
          </a:blip>
          <a:srcRect l="30037" t="22929" r="31941" b="11145"/>
          <a:stretch/>
        </p:blipFill>
        <p:spPr>
          <a:xfrm>
            <a:off x="2206488" y="1415845"/>
            <a:ext cx="7147517" cy="5220928"/>
          </a:xfrm>
          <a:prstGeom prst="rect">
            <a:avLst/>
          </a:prstGeom>
        </p:spPr>
      </p:pic>
    </p:spTree>
    <p:extLst>
      <p:ext uri="{BB962C8B-B14F-4D97-AF65-F5344CB8AC3E}">
        <p14:creationId xmlns:p14="http://schemas.microsoft.com/office/powerpoint/2010/main" val="172046821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EFBB2E-53FA-305D-71B8-A6CE5ED0EF69}"/>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7C9E79D-397A-8C62-3252-6527E4BA2469}"/>
              </a:ext>
            </a:extLst>
          </p:cNvPr>
          <p:cNvPicPr>
            <a:picLocks noChangeAspect="1"/>
          </p:cNvPicPr>
          <p:nvPr/>
        </p:nvPicPr>
        <p:blipFill rotWithShape="1">
          <a:blip r:embed="rId3">
            <a:extLst>
              <a:ext uri="{28A0092B-C50C-407E-A947-70E740481C1C}">
                <a14:useLocalDpi xmlns:a14="http://schemas.microsoft.com/office/drawing/2010/main" val="0"/>
              </a:ext>
            </a:extLst>
          </a:blip>
          <a:srcRect l="20324" t="36703" r="57741" b="19855"/>
          <a:stretch/>
        </p:blipFill>
        <p:spPr>
          <a:xfrm>
            <a:off x="1629376" y="1745219"/>
            <a:ext cx="3588775" cy="470473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79F5B11-6BCB-DAC8-10BB-B17B67AC179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24874" r="21290" b="6523"/>
          <a:stretch/>
        </p:blipFill>
        <p:spPr>
          <a:xfrm>
            <a:off x="6002700" y="1745219"/>
            <a:ext cx="3923071" cy="4704735"/>
          </a:xfrm>
          <a:prstGeom prst="rect">
            <a:avLst/>
          </a:prstGeom>
        </p:spPr>
      </p:pic>
    </p:spTree>
    <p:extLst>
      <p:ext uri="{BB962C8B-B14F-4D97-AF65-F5344CB8AC3E}">
        <p14:creationId xmlns:p14="http://schemas.microsoft.com/office/powerpoint/2010/main" val="248733852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B7614-1C06-A8CD-F455-2238035F3D17}"/>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754BD50-9A7D-4FBD-02BB-03175552A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64" y="1297857"/>
            <a:ext cx="10323871" cy="5132439"/>
          </a:xfrm>
          <a:prstGeom prst="rect">
            <a:avLst/>
          </a:prstGeom>
        </p:spPr>
      </p:pic>
    </p:spTree>
    <p:extLst>
      <p:ext uri="{BB962C8B-B14F-4D97-AF65-F5344CB8AC3E}">
        <p14:creationId xmlns:p14="http://schemas.microsoft.com/office/powerpoint/2010/main" val="18288900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 shot of a device&#10;&#10;Description automatically generated">
            <a:extLst>
              <a:ext uri="{FF2B5EF4-FFF2-40B4-BE49-F238E27FC236}">
                <a16:creationId xmlns:a16="http://schemas.microsoft.com/office/drawing/2014/main" id="{B1C2DA3C-564D-490C-87EA-08C469418795}"/>
              </a:ext>
            </a:extLst>
          </p:cNvPr>
          <p:cNvPicPr>
            <a:picLocks noChangeAspect="1"/>
          </p:cNvPicPr>
          <p:nvPr/>
        </p:nvPicPr>
        <p:blipFill rotWithShape="1">
          <a:blip r:embed="rId2">
            <a:extLst>
              <a:ext uri="{28A0092B-C50C-407E-A947-70E740481C1C}">
                <a14:useLocalDpi xmlns:a14="http://schemas.microsoft.com/office/drawing/2010/main" val="0"/>
              </a:ext>
            </a:extLst>
          </a:blip>
          <a:srcRect l="30162" t="31541"/>
          <a:stretch/>
        </p:blipFill>
        <p:spPr>
          <a:xfrm>
            <a:off x="0" y="0"/>
            <a:ext cx="12191999" cy="6857999"/>
          </a:xfrm>
          <a:prstGeom prst="rect">
            <a:avLst/>
          </a:prstGeom>
        </p:spPr>
      </p:pic>
      <p:sp>
        <p:nvSpPr>
          <p:cNvPr id="9" name="TextBox 8">
            <a:extLst>
              <a:ext uri="{FF2B5EF4-FFF2-40B4-BE49-F238E27FC236}">
                <a16:creationId xmlns:a16="http://schemas.microsoft.com/office/drawing/2014/main" id="{27D9A13B-1F43-597D-8ED2-C084394C4FE0}"/>
              </a:ext>
            </a:extLst>
          </p:cNvPr>
          <p:cNvSpPr txBox="1"/>
          <p:nvPr/>
        </p:nvSpPr>
        <p:spPr>
          <a:xfrm>
            <a:off x="7678993" y="521109"/>
            <a:ext cx="3197286" cy="646331"/>
          </a:xfrm>
          <a:prstGeom prst="rect">
            <a:avLst/>
          </a:prstGeom>
          <a:noFill/>
        </p:spPr>
        <p:txBody>
          <a:bodyPr wrap="none" rtlCol="0">
            <a:spAutoFit/>
          </a:bodyPr>
          <a:lstStyle/>
          <a:p>
            <a:r>
              <a:rPr lang="en-US" dirty="0">
                <a:solidFill>
                  <a:schemeClr val="bg1"/>
                </a:solidFill>
                <a:latin typeface="Amasis MT Pro Black" panose="02040A04050005020304" pitchFamily="18" charset="0"/>
              </a:rPr>
              <a:t>Temperature, Humidity &amp;</a:t>
            </a:r>
          </a:p>
          <a:p>
            <a:r>
              <a:rPr lang="en-US" dirty="0">
                <a:solidFill>
                  <a:schemeClr val="bg1"/>
                </a:solidFill>
                <a:latin typeface="Amasis MT Pro Black" panose="02040A04050005020304" pitchFamily="18" charset="0"/>
              </a:rPr>
              <a:t>Moisture Alerts</a:t>
            </a:r>
          </a:p>
        </p:txBody>
      </p:sp>
      <p:sp>
        <p:nvSpPr>
          <p:cNvPr id="12" name="TextBox 11">
            <a:extLst>
              <a:ext uri="{FF2B5EF4-FFF2-40B4-BE49-F238E27FC236}">
                <a16:creationId xmlns:a16="http://schemas.microsoft.com/office/drawing/2014/main" id="{49DF7210-51ED-25A3-2074-0AB3EE0F065B}"/>
              </a:ext>
            </a:extLst>
          </p:cNvPr>
          <p:cNvSpPr txBox="1"/>
          <p:nvPr/>
        </p:nvSpPr>
        <p:spPr>
          <a:xfrm>
            <a:off x="9901083" y="3667431"/>
            <a:ext cx="2290916" cy="923330"/>
          </a:xfrm>
          <a:prstGeom prst="rect">
            <a:avLst/>
          </a:prstGeom>
          <a:noFill/>
        </p:spPr>
        <p:txBody>
          <a:bodyPr wrap="square" rtlCol="0">
            <a:spAutoFit/>
          </a:bodyPr>
          <a:lstStyle/>
          <a:p>
            <a:r>
              <a:rPr lang="en-US" dirty="0">
                <a:solidFill>
                  <a:schemeClr val="bg1"/>
                </a:solidFill>
                <a:latin typeface="Amasis MT Pro Black" panose="02040A04050005020304" pitchFamily="18" charset="0"/>
              </a:rPr>
              <a:t>Weather Parameter </a:t>
            </a:r>
          </a:p>
          <a:p>
            <a:r>
              <a:rPr lang="en-US" dirty="0">
                <a:solidFill>
                  <a:schemeClr val="bg1"/>
                </a:solidFill>
                <a:latin typeface="Amasis MT Pro Black" panose="02040A04050005020304" pitchFamily="18" charset="0"/>
              </a:rPr>
              <a:t>Notifications</a:t>
            </a:r>
          </a:p>
        </p:txBody>
      </p:sp>
      <p:sp>
        <p:nvSpPr>
          <p:cNvPr id="17" name="Rectangle 4">
            <a:extLst>
              <a:ext uri="{FF2B5EF4-FFF2-40B4-BE49-F238E27FC236}">
                <a16:creationId xmlns:a16="http://schemas.microsoft.com/office/drawing/2014/main" id="{4A36BF6F-65D4-38AC-6BC3-B9FEB7B57E40}"/>
              </a:ext>
            </a:extLst>
          </p:cNvPr>
          <p:cNvSpPr>
            <a:spLocks noChangeArrowheads="1"/>
          </p:cNvSpPr>
          <p:nvPr/>
        </p:nvSpPr>
        <p:spPr bwMode="auto">
          <a:xfrm>
            <a:off x="418564" y="1688549"/>
            <a:ext cx="8361648" cy="3139321"/>
          </a:xfrm>
          <a:prstGeom prst="rect">
            <a:avLst/>
          </a:prstGeom>
          <a:solidFill>
            <a:schemeClr val="accent6">
              <a:lumMod val="50000"/>
              <a:alpha val="82000"/>
            </a:schemeClr>
          </a:solid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In our Arduino IoT setup, we've established Temperature, Humidity,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Moisture Alerts on the dashboard. Sensors on Arduino continuously track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these parameters, sending real-time data to the IoT Cloud.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Additionally, we’ve integrated OpenWeatherMap, fetching weather details via HTTP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 requests</a:t>
            </a:r>
            <a:r>
              <a:rPr lang="en-US" altLang="en-US" dirty="0">
                <a:solidFill>
                  <a:schemeClr val="bg1"/>
                </a:solidFill>
                <a:latin typeface="Cambria" panose="02040503050406030204" pitchFamily="18" charset="0"/>
                <a:ea typeface="Cambria" panose="02040503050406030204" pitchFamily="18" charset="0"/>
              </a:rPr>
              <a:t> </a:t>
            </a: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in the Arduino code. This dual-notification system ensures users stay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informed about their environment's conditions and broader weather parameters.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rPr>
            </a:br>
            <a:endParaRPr kumimoji="0" lang="en-US" altLang="en-US" sz="1800" i="0" u="none" strike="noStrike" cap="none" normalizeH="0" baseline="0" dirty="0">
              <a:ln>
                <a:noFill/>
              </a:ln>
              <a:solidFill>
                <a:schemeClr val="bg1"/>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75357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descr="A screenshot of a phone&#10;&#10;Description automatically generated">
            <a:extLst>
              <a:ext uri="{FF2B5EF4-FFF2-40B4-BE49-F238E27FC236}">
                <a16:creationId xmlns:a16="http://schemas.microsoft.com/office/drawing/2014/main" id="{5BD1804B-88FB-EC27-F652-43C0AB699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275" y="1641985"/>
            <a:ext cx="2791984" cy="469982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392D6E68-595C-C082-3A5B-78365C511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406" y="1759970"/>
            <a:ext cx="3165231" cy="4621163"/>
          </a:xfrm>
          <a:prstGeom prst="rect">
            <a:avLst/>
          </a:prstGeom>
        </p:spPr>
      </p:pic>
      <p:pic>
        <p:nvPicPr>
          <p:cNvPr id="18" name="Picture 17" descr="A screenshot of a phone&#10;&#10;Description automatically generated">
            <a:extLst>
              <a:ext uri="{FF2B5EF4-FFF2-40B4-BE49-F238E27FC236}">
                <a16:creationId xmlns:a16="http://schemas.microsoft.com/office/drawing/2014/main" id="{74046E28-1208-6E00-B08F-6D20220E3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595" y="1720642"/>
            <a:ext cx="3165231" cy="4699821"/>
          </a:xfrm>
          <a:prstGeom prst="rect">
            <a:avLst/>
          </a:prstGeom>
        </p:spPr>
      </p:pic>
    </p:spTree>
    <p:extLst>
      <p:ext uri="{BB962C8B-B14F-4D97-AF65-F5344CB8AC3E}">
        <p14:creationId xmlns:p14="http://schemas.microsoft.com/office/powerpoint/2010/main" val="3404692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device&#10;&#10;Description automatically generated">
            <a:extLst>
              <a:ext uri="{FF2B5EF4-FFF2-40B4-BE49-F238E27FC236}">
                <a16:creationId xmlns:a16="http://schemas.microsoft.com/office/drawing/2014/main" id="{F5D5A1A7-1AC8-6BFF-3E1E-9EFAF94D8B05}"/>
              </a:ext>
            </a:extLst>
          </p:cNvPr>
          <p:cNvPicPr>
            <a:picLocks noChangeAspect="1"/>
          </p:cNvPicPr>
          <p:nvPr/>
        </p:nvPicPr>
        <p:blipFill rotWithShape="1">
          <a:blip r:embed="rId2">
            <a:extLst>
              <a:ext uri="{28A0092B-C50C-407E-A947-70E740481C1C}">
                <a14:useLocalDpi xmlns:a14="http://schemas.microsoft.com/office/drawing/2010/main" val="0"/>
              </a:ext>
            </a:extLst>
          </a:blip>
          <a:srcRect l="32257" t="26380"/>
          <a:stretch/>
        </p:blipFill>
        <p:spPr>
          <a:xfrm>
            <a:off x="1" y="1"/>
            <a:ext cx="12191999" cy="6857999"/>
          </a:xfrm>
          <a:prstGeom prst="rect">
            <a:avLst/>
          </a:prstGeom>
        </p:spPr>
      </p:pic>
      <p:sp>
        <p:nvSpPr>
          <p:cNvPr id="4" name="TextBox 3">
            <a:extLst>
              <a:ext uri="{FF2B5EF4-FFF2-40B4-BE49-F238E27FC236}">
                <a16:creationId xmlns:a16="http://schemas.microsoft.com/office/drawing/2014/main" id="{C0F006B3-E295-C9E2-22C2-FB1B98B5FEF8}"/>
              </a:ext>
            </a:extLst>
          </p:cNvPr>
          <p:cNvSpPr txBox="1"/>
          <p:nvPr/>
        </p:nvSpPr>
        <p:spPr>
          <a:xfrm>
            <a:off x="7482348" y="884903"/>
            <a:ext cx="3222357" cy="738664"/>
          </a:xfrm>
          <a:prstGeom prst="rect">
            <a:avLst/>
          </a:prstGeom>
          <a:noFill/>
        </p:spPr>
        <p:txBody>
          <a:bodyPr wrap="none" rtlCol="0">
            <a:spAutoFit/>
          </a:bodyPr>
          <a:lstStyle/>
          <a:p>
            <a:r>
              <a:rPr lang="en-US" sz="1400" dirty="0">
                <a:solidFill>
                  <a:schemeClr val="bg1"/>
                </a:solidFill>
                <a:latin typeface="Amasis MT Pro Black" panose="02040A04050005020304" pitchFamily="18" charset="0"/>
              </a:rPr>
              <a:t>Integration of Arduino IoT Cloud </a:t>
            </a:r>
          </a:p>
          <a:p>
            <a:r>
              <a:rPr lang="en-US" sz="1400" dirty="0">
                <a:solidFill>
                  <a:schemeClr val="bg1"/>
                </a:solidFill>
                <a:latin typeface="Amasis MT Pro Black" panose="02040A04050005020304" pitchFamily="18" charset="0"/>
              </a:rPr>
              <a:t>Software&amp; MATLAB software </a:t>
            </a:r>
          </a:p>
          <a:p>
            <a:r>
              <a:rPr lang="en-US" sz="1400" dirty="0">
                <a:solidFill>
                  <a:schemeClr val="bg1"/>
                </a:solidFill>
                <a:latin typeface="Amasis MT Pro Black" panose="02040A04050005020304" pitchFamily="18" charset="0"/>
              </a:rPr>
              <a:t>in a website</a:t>
            </a:r>
          </a:p>
        </p:txBody>
      </p:sp>
      <p:sp>
        <p:nvSpPr>
          <p:cNvPr id="5" name="TextBox 4">
            <a:extLst>
              <a:ext uri="{FF2B5EF4-FFF2-40B4-BE49-F238E27FC236}">
                <a16:creationId xmlns:a16="http://schemas.microsoft.com/office/drawing/2014/main" id="{D0F3A1A0-366A-EE5D-7CB7-C5C99DCD4840}"/>
              </a:ext>
            </a:extLst>
          </p:cNvPr>
          <p:cNvSpPr txBox="1"/>
          <p:nvPr/>
        </p:nvSpPr>
        <p:spPr>
          <a:xfrm>
            <a:off x="894735" y="2433667"/>
            <a:ext cx="7413523" cy="3539430"/>
          </a:xfrm>
          <a:prstGeom prst="rect">
            <a:avLst/>
          </a:prstGeom>
          <a:solidFill>
            <a:schemeClr val="accent6">
              <a:lumMod val="50000"/>
              <a:alpha val="79000"/>
            </a:schemeClr>
          </a:solidFill>
        </p:spPr>
        <p:txBody>
          <a:bodyPr wrap="square" rtlCol="0">
            <a:spAutoFit/>
          </a:bodyPr>
          <a:lstStyle/>
          <a:p>
            <a:r>
              <a:rPr lang="en-US" sz="1600" b="0" i="0" dirty="0">
                <a:solidFill>
                  <a:schemeClr val="bg1"/>
                </a:solidFill>
                <a:effectLst/>
                <a:latin typeface="Cambria" panose="02040503050406030204" pitchFamily="18" charset="0"/>
                <a:ea typeface="Cambria" panose="02040503050406030204" pitchFamily="18" charset="0"/>
              </a:rPr>
              <a:t>Our project seamlessly combines the functionality of Arduino IoT software, showcasing critical parameters like temperature, humidity, and moisture, with the sophisticated disease detection capabilities of MATLAB. This integrated system is elegantly presented through a dedicated website. </a:t>
            </a:r>
          </a:p>
          <a:p>
            <a:endParaRPr lang="en-US" sz="1600" dirty="0">
              <a:solidFill>
                <a:schemeClr val="bg1"/>
              </a:solidFill>
              <a:latin typeface="Cambria" panose="02040503050406030204" pitchFamily="18" charset="0"/>
              <a:ea typeface="Cambria" panose="02040503050406030204" pitchFamily="18" charset="0"/>
            </a:endParaRPr>
          </a:p>
          <a:p>
            <a:r>
              <a:rPr lang="en-US" sz="1600" b="0" i="0" dirty="0">
                <a:solidFill>
                  <a:schemeClr val="bg1"/>
                </a:solidFill>
                <a:effectLst/>
                <a:latin typeface="Cambria" panose="02040503050406030204" pitchFamily="18" charset="0"/>
                <a:ea typeface="Cambria" panose="02040503050406030204" pitchFamily="18" charset="0"/>
              </a:rPr>
              <a:t>The website serves as a comprehensive platform, providing Farmers with a visually appealing and intuitive interface to monitor and analyze environmental conditions in real-time, thanks to Arduino's sensor data. Simultaneously, the MATLAB-powered disease detection module elevates the platform's utility by offering advanced image processing for timely and accurate identification of potential plant health issues. This amalgamation of cutting-edge technologies not only enhances the user experience but also underscores our commitment to delivering a seamless and sophisticated solution for environmental monitoring and plant health management.</a:t>
            </a:r>
            <a:endParaRPr lang="en-US" sz="16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7807487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0F8FF-A5AA-BCC7-BDEF-92AD1F54010D}"/>
              </a:ext>
            </a:extLst>
          </p:cNvPr>
          <p:cNvPicPr>
            <a:picLocks noChangeAspect="1"/>
          </p:cNvPicPr>
          <p:nvPr/>
        </p:nvPicPr>
        <p:blipFill>
          <a:blip r:embed="rId2"/>
          <a:stretch>
            <a:fillRect/>
          </a:stretch>
        </p:blipFill>
        <p:spPr>
          <a:xfrm>
            <a:off x="0" y="0"/>
            <a:ext cx="12192000" cy="68580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C866050A-DD00-AFC8-A3FC-24A60EC0E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092" y="1620077"/>
            <a:ext cx="8493815" cy="4840357"/>
          </a:xfrm>
          <a:prstGeom prst="rect">
            <a:avLst/>
          </a:prstGeom>
        </p:spPr>
      </p:pic>
    </p:spTree>
    <p:extLst>
      <p:ext uri="{BB962C8B-B14F-4D97-AF65-F5344CB8AC3E}">
        <p14:creationId xmlns:p14="http://schemas.microsoft.com/office/powerpoint/2010/main" val="242859020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pic>
        <p:nvPicPr>
          <p:cNvPr id="3" name="Picture 2" descr="A screenshot of a computer&#10;&#10;Description automatically generated">
            <a:extLst>
              <a:ext uri="{FF2B5EF4-FFF2-40B4-BE49-F238E27FC236}">
                <a16:creationId xmlns:a16="http://schemas.microsoft.com/office/drawing/2014/main" id="{AD158DB3-9669-BC6D-29C6-FACAA7D06FA2}"/>
              </a:ext>
            </a:extLst>
          </p:cNvPr>
          <p:cNvPicPr>
            <a:picLocks noChangeAspect="1"/>
          </p:cNvPicPr>
          <p:nvPr/>
        </p:nvPicPr>
        <p:blipFill rotWithShape="1">
          <a:blip r:embed="rId2">
            <a:extLst>
              <a:ext uri="{28A0092B-C50C-407E-A947-70E740481C1C}">
                <a14:useLocalDpi xmlns:a14="http://schemas.microsoft.com/office/drawing/2010/main" val="0"/>
              </a:ext>
            </a:extLst>
          </a:blip>
          <a:srcRect t="5726" r="-1" b="8877"/>
          <a:stretch/>
        </p:blipFill>
        <p:spPr>
          <a:xfrm>
            <a:off x="20" y="10"/>
            <a:ext cx="12191675" cy="5856331"/>
          </a:xfrm>
          <a:custGeom>
            <a:avLst/>
            <a:gdLst/>
            <a:ahLst/>
            <a:cxnLst/>
            <a:rect l="l" t="t" r="r" b="b"/>
            <a:pathLst>
              <a:path w="12191695" h="5856341">
                <a:moveTo>
                  <a:pt x="0" y="0"/>
                </a:moveTo>
                <a:lnTo>
                  <a:pt x="12191695" y="0"/>
                </a:lnTo>
                <a:lnTo>
                  <a:pt x="12191695" y="243849"/>
                </a:lnTo>
                <a:lnTo>
                  <a:pt x="12191695" y="505121"/>
                </a:lnTo>
                <a:lnTo>
                  <a:pt x="12191695" y="723207"/>
                </a:lnTo>
                <a:lnTo>
                  <a:pt x="12191695" y="755828"/>
                </a:lnTo>
                <a:lnTo>
                  <a:pt x="12191695" y="1411868"/>
                </a:lnTo>
                <a:lnTo>
                  <a:pt x="12191695" y="1421034"/>
                </a:lnTo>
                <a:lnTo>
                  <a:pt x="12191695" y="1515206"/>
                </a:lnTo>
                <a:lnTo>
                  <a:pt x="12191695" y="2636151"/>
                </a:lnTo>
                <a:lnTo>
                  <a:pt x="12191695" y="4637890"/>
                </a:lnTo>
                <a:lnTo>
                  <a:pt x="12165034" y="4654499"/>
                </a:lnTo>
                <a:cubicBezTo>
                  <a:pt x="10850144" y="5425621"/>
                  <a:pt x="8470558" y="5856341"/>
                  <a:pt x="5753358" y="5856341"/>
                </a:cubicBezTo>
                <a:cubicBezTo>
                  <a:pt x="3357905" y="5856341"/>
                  <a:pt x="2231342" y="5159120"/>
                  <a:pt x="858976" y="4449211"/>
                </a:cubicBezTo>
                <a:cubicBezTo>
                  <a:pt x="609057" y="4319934"/>
                  <a:pt x="364243" y="4191839"/>
                  <a:pt x="137598" y="4061349"/>
                </a:cubicBezTo>
                <a:lnTo>
                  <a:pt x="0" y="3977450"/>
                </a:lnTo>
                <a:lnTo>
                  <a:pt x="0" y="2636151"/>
                </a:lnTo>
                <a:lnTo>
                  <a:pt x="0" y="1421034"/>
                </a:lnTo>
                <a:lnTo>
                  <a:pt x="0" y="1411868"/>
                </a:lnTo>
                <a:lnTo>
                  <a:pt x="0" y="1283685"/>
                </a:lnTo>
                <a:lnTo>
                  <a:pt x="0" y="755828"/>
                </a:lnTo>
                <a:lnTo>
                  <a:pt x="0" y="723207"/>
                </a:lnTo>
                <a:lnTo>
                  <a:pt x="0" y="505121"/>
                </a:lnTo>
                <a:lnTo>
                  <a:pt x="0" y="243849"/>
                </a:lnTo>
                <a:close/>
              </a:path>
            </a:pathLst>
          </a:custGeom>
        </p:spPr>
      </p:pic>
      <p:sp>
        <p:nvSpPr>
          <p:cNvPr id="6" name="Freeform: Shape 5">
            <a:extLst>
              <a:ext uri="{FF2B5EF4-FFF2-40B4-BE49-F238E27FC236}">
                <a16:creationId xmlns:a16="http://schemas.microsoft.com/office/drawing/2014/main" id="{C85F553D-483A-4D93-B429-9C1258836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03693" y="-1331662"/>
            <a:ext cx="2184309" cy="12191695"/>
          </a:xfrm>
          <a:custGeom>
            <a:avLst/>
            <a:gdLst>
              <a:gd name="connsiteX0" fmla="*/ 0 w 2184309"/>
              <a:gd name="connsiteY0" fmla="*/ 12191695 h 12191695"/>
              <a:gd name="connsiteX1" fmla="*/ 0 w 2184309"/>
              <a:gd name="connsiteY1" fmla="*/ 12191693 h 12191695"/>
              <a:gd name="connsiteX2" fmla="*/ 210774 w 2184309"/>
              <a:gd name="connsiteY2" fmla="*/ 12191693 h 12191695"/>
              <a:gd name="connsiteX3" fmla="*/ 292677 w 2184309"/>
              <a:gd name="connsiteY3" fmla="*/ 12054095 h 12191695"/>
              <a:gd name="connsiteX4" fmla="*/ 671310 w 2184309"/>
              <a:gd name="connsiteY4" fmla="*/ 11332717 h 12191695"/>
              <a:gd name="connsiteX5" fmla="*/ 2044957 w 2184309"/>
              <a:gd name="connsiteY5" fmla="*/ 6438336 h 12191695"/>
              <a:gd name="connsiteX6" fmla="*/ 871713 w 2184309"/>
              <a:gd name="connsiteY6" fmla="*/ 26659 h 12191695"/>
              <a:gd name="connsiteX7" fmla="*/ 855500 w 2184309"/>
              <a:gd name="connsiteY7" fmla="*/ 0 h 12191695"/>
              <a:gd name="connsiteX8" fmla="*/ 965858 w 2184309"/>
              <a:gd name="connsiteY8" fmla="*/ 0 h 12191695"/>
              <a:gd name="connsiteX9" fmla="*/ 982467 w 2184309"/>
              <a:gd name="connsiteY9" fmla="*/ 26661 h 12191695"/>
              <a:gd name="connsiteX10" fmla="*/ 2184309 w 2184309"/>
              <a:gd name="connsiteY10" fmla="*/ 6438338 h 12191695"/>
              <a:gd name="connsiteX11" fmla="*/ 777179 w 2184309"/>
              <a:gd name="connsiteY11" fmla="*/ 11332719 h 12191695"/>
              <a:gd name="connsiteX12" fmla="*/ 389317 w 2184309"/>
              <a:gd name="connsiteY12" fmla="*/ 12054097 h 12191695"/>
              <a:gd name="connsiteX13" fmla="*/ 305418 w 2184309"/>
              <a:gd name="connsiteY1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4309" h="12191695">
                <a:moveTo>
                  <a:pt x="0" y="12191695"/>
                </a:moveTo>
                <a:lnTo>
                  <a:pt x="0" y="12191693"/>
                </a:lnTo>
                <a:lnTo>
                  <a:pt x="210774" y="12191693"/>
                </a:lnTo>
                <a:lnTo>
                  <a:pt x="292677" y="12054095"/>
                </a:lnTo>
                <a:cubicBezTo>
                  <a:pt x="420062" y="11827450"/>
                  <a:pt x="545109" y="11582636"/>
                  <a:pt x="671310" y="11332717"/>
                </a:cubicBezTo>
                <a:cubicBezTo>
                  <a:pt x="1364326" y="9960351"/>
                  <a:pt x="2044957" y="8833788"/>
                  <a:pt x="2044957" y="6438336"/>
                </a:cubicBezTo>
                <a:cubicBezTo>
                  <a:pt x="2044957" y="3721135"/>
                  <a:pt x="1624486" y="1341549"/>
                  <a:pt x="871713" y="26659"/>
                </a:cubicBezTo>
                <a:lnTo>
                  <a:pt x="855500" y="0"/>
                </a:lnTo>
                <a:lnTo>
                  <a:pt x="965858" y="0"/>
                </a:lnTo>
                <a:lnTo>
                  <a:pt x="982467" y="26661"/>
                </a:lnTo>
                <a:cubicBezTo>
                  <a:pt x="1753589" y="1341551"/>
                  <a:pt x="2184309" y="3721137"/>
                  <a:pt x="2184309" y="6438338"/>
                </a:cubicBezTo>
                <a:cubicBezTo>
                  <a:pt x="2184309" y="8833790"/>
                  <a:pt x="1487088" y="9960353"/>
                  <a:pt x="777179" y="11332719"/>
                </a:cubicBezTo>
                <a:cubicBezTo>
                  <a:pt x="647902" y="11582638"/>
                  <a:pt x="519807" y="11827452"/>
                  <a:pt x="389317" y="12054097"/>
                </a:cubicBezTo>
                <a:lnTo>
                  <a:pt x="305418" y="1219169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46352"/>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08999"/>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EF0A445E-AA59-5406-DE99-E7CDBF65FADA}"/>
              </a:ext>
            </a:extLst>
          </p:cNvPr>
          <p:cNvSpPr txBox="1"/>
          <p:nvPr/>
        </p:nvSpPr>
        <p:spPr>
          <a:xfrm>
            <a:off x="-1504335" y="6125497"/>
            <a:ext cx="11976877" cy="707886"/>
          </a:xfrm>
          <a:prstGeom prst="rect">
            <a:avLst/>
          </a:prstGeom>
          <a:noFill/>
        </p:spPr>
        <p:txBody>
          <a:bodyPr wrap="square" rtlCol="0">
            <a:spAutoFit/>
          </a:bodyPr>
          <a:lstStyle/>
          <a:p>
            <a:pPr algn="ctr"/>
            <a:r>
              <a:rPr lang="en-US" sz="4000" dirty="0">
                <a:solidFill>
                  <a:schemeClr val="accent6">
                    <a:lumMod val="50000"/>
                  </a:schemeClr>
                </a:solidFill>
                <a:latin typeface="Amasis MT Pro Black" panose="02040A04050005020304" pitchFamily="18" charset="0"/>
              </a:rPr>
              <a:t>			Distinctive Features of our Project:</a:t>
            </a:r>
          </a:p>
        </p:txBody>
      </p:sp>
    </p:spTree>
    <p:extLst>
      <p:ext uri="{BB962C8B-B14F-4D97-AF65-F5344CB8AC3E}">
        <p14:creationId xmlns:p14="http://schemas.microsoft.com/office/powerpoint/2010/main" val="127194831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and person standing next to a plant&#10;&#10;Description automatically generated">
            <a:extLst>
              <a:ext uri="{FF2B5EF4-FFF2-40B4-BE49-F238E27FC236}">
                <a16:creationId xmlns:a16="http://schemas.microsoft.com/office/drawing/2014/main" id="{55621097-3BF0-D246-814E-2400477E53E3}"/>
              </a:ext>
            </a:extLst>
          </p:cNvPr>
          <p:cNvPicPr>
            <a:picLocks noChangeAspect="1"/>
          </p:cNvPicPr>
          <p:nvPr/>
        </p:nvPicPr>
        <p:blipFill rotWithShape="1">
          <a:blip r:embed="rId2">
            <a:extLst>
              <a:ext uri="{28A0092B-C50C-407E-A947-70E740481C1C}">
                <a14:useLocalDpi xmlns:a14="http://schemas.microsoft.com/office/drawing/2010/main" val="0"/>
              </a:ext>
            </a:extLst>
          </a:blip>
          <a:srcRect l="42122" r="-2085" b="11912"/>
          <a:stretch/>
        </p:blipFill>
        <p:spPr>
          <a:xfrm>
            <a:off x="0" y="-99390"/>
            <a:ext cx="12692270" cy="7020236"/>
          </a:xfrm>
          <a:prstGeom prst="rect">
            <a:avLst/>
          </a:prstGeom>
        </p:spPr>
      </p:pic>
      <p:grpSp>
        <p:nvGrpSpPr>
          <p:cNvPr id="10" name="Group 9">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5029199"/>
            <a:ext cx="12228128" cy="1828800"/>
            <a:chOff x="-305" y="2987478"/>
            <a:chExt cx="12188952" cy="1828800"/>
          </a:xfrm>
        </p:grpSpPr>
        <p:sp>
          <p:nvSpPr>
            <p:cNvPr id="11" name="Freeform: Shape 10">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4" name="Freeform: Shape 13">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2EF0ACC-BFF5-C1CE-B169-334335C7AB31}"/>
              </a:ext>
            </a:extLst>
          </p:cNvPr>
          <p:cNvSpPr txBox="1"/>
          <p:nvPr/>
        </p:nvSpPr>
        <p:spPr>
          <a:xfrm>
            <a:off x="-3677264" y="179712"/>
            <a:ext cx="13774993" cy="646331"/>
          </a:xfrm>
          <a:prstGeom prst="rect">
            <a:avLst/>
          </a:prstGeom>
          <a:noFill/>
        </p:spPr>
        <p:txBody>
          <a:bodyPr wrap="square">
            <a:spAutoFit/>
          </a:bodyPr>
          <a:lstStyle/>
          <a:p>
            <a:pPr algn="ctr"/>
            <a:r>
              <a:rPr lang="en-US" sz="3600" dirty="0">
                <a:solidFill>
                  <a:schemeClr val="accent6">
                    <a:lumMod val="50000"/>
                  </a:schemeClr>
                </a:solidFill>
                <a:latin typeface="Amasis MT Pro Black" panose="02040A04050005020304" pitchFamily="18" charset="0"/>
              </a:rPr>
              <a:t>			Distinctive Features of our Project:</a:t>
            </a:r>
          </a:p>
        </p:txBody>
      </p:sp>
      <p:sp>
        <p:nvSpPr>
          <p:cNvPr id="24" name="TextBox 23">
            <a:extLst>
              <a:ext uri="{FF2B5EF4-FFF2-40B4-BE49-F238E27FC236}">
                <a16:creationId xmlns:a16="http://schemas.microsoft.com/office/drawing/2014/main" id="{5766A555-272C-F9E4-BAB3-17D65B20FADD}"/>
              </a:ext>
            </a:extLst>
          </p:cNvPr>
          <p:cNvSpPr txBox="1"/>
          <p:nvPr/>
        </p:nvSpPr>
        <p:spPr>
          <a:xfrm>
            <a:off x="3736259" y="1291244"/>
            <a:ext cx="7138218" cy="4401205"/>
          </a:xfrm>
          <a:prstGeom prst="rect">
            <a:avLst/>
          </a:prstGeom>
          <a:solidFill>
            <a:srgbClr val="7030A0">
              <a:alpha val="45000"/>
            </a:srgbClr>
          </a:solidFill>
        </p:spPr>
        <p:txBody>
          <a:bodyPr wrap="square" rtlCol="0">
            <a:spAutoFit/>
          </a:bodyPr>
          <a:lstStyle/>
          <a:p>
            <a:pPr marL="285750" indent="-285750">
              <a:buFont typeface="Wingdings" panose="05000000000000000000" pitchFamily="2" charset="2"/>
              <a:buChar char="v"/>
            </a:pPr>
            <a:r>
              <a:rPr lang="en-US" sz="1400" dirty="0">
                <a:latin typeface="Comic Sans MS" panose="030F0702030302020204" pitchFamily="66" charset="0"/>
              </a:rPr>
              <a:t>ESP32 Microcontroller: Integrating sensors and motors for data collection and control.</a:t>
            </a:r>
          </a:p>
          <a:p>
            <a:pPr marL="285750" indent="-285750">
              <a:buFont typeface="Wingdings" panose="05000000000000000000" pitchFamily="2" charset="2"/>
              <a:buChar char="v"/>
            </a:pPr>
            <a:endParaRPr lang="en-US" sz="1400" dirty="0">
              <a:latin typeface="Comic Sans MS" panose="030F0702030302020204" pitchFamily="66" charset="0"/>
            </a:endParaRPr>
          </a:p>
          <a:p>
            <a:pPr marL="285750" indent="-285750">
              <a:buFont typeface="Wingdings" panose="05000000000000000000" pitchFamily="2" charset="2"/>
              <a:buChar char="v"/>
            </a:pPr>
            <a:r>
              <a:rPr lang="en-US" sz="1400" dirty="0">
                <a:latin typeface="Comic Sans MS" panose="030F0702030302020204" pitchFamily="66" charset="0"/>
              </a:rPr>
              <a:t>Arduino IoT Cloud : Building dashboards, asking input, building live graphs for real-time monitoring and writing codes and algorithms for controlling irrigation practices and transferring image to MATLAB for pest and disease analysis.</a:t>
            </a:r>
          </a:p>
          <a:p>
            <a:pPr marL="285750" indent="-285750">
              <a:buFont typeface="Wingdings" panose="05000000000000000000" pitchFamily="2" charset="2"/>
              <a:buChar char="v"/>
            </a:pPr>
            <a:endParaRPr lang="en-US" sz="1400" dirty="0">
              <a:latin typeface="Comic Sans MS" panose="030F0702030302020204" pitchFamily="66" charset="0"/>
            </a:endParaRPr>
          </a:p>
          <a:p>
            <a:pPr marL="285750" indent="-285750">
              <a:buFont typeface="Wingdings" panose="05000000000000000000" pitchFamily="2" charset="2"/>
              <a:buChar char="v"/>
            </a:pPr>
            <a:r>
              <a:rPr lang="en-US" sz="1400" dirty="0">
                <a:latin typeface="Comic Sans MS" panose="030F0702030302020204" pitchFamily="66" charset="0"/>
              </a:rPr>
              <a:t>Open Weather Map: It is used to collect the data on weather conditions and transfer it to Arduino IoT cloud by making an HTTP request in Arduino code.</a:t>
            </a:r>
          </a:p>
          <a:p>
            <a:pPr marL="285750" indent="-285750">
              <a:buFont typeface="Wingdings" panose="05000000000000000000" pitchFamily="2" charset="2"/>
              <a:buChar char="v"/>
            </a:pPr>
            <a:endParaRPr lang="en-US" sz="1400" dirty="0">
              <a:latin typeface="Comic Sans MS" panose="030F0702030302020204" pitchFamily="66" charset="0"/>
            </a:endParaRPr>
          </a:p>
          <a:p>
            <a:pPr marL="285750" indent="-285750">
              <a:buFont typeface="Wingdings" panose="05000000000000000000" pitchFamily="2" charset="2"/>
              <a:buChar char="v"/>
            </a:pPr>
            <a:r>
              <a:rPr lang="en-US" sz="1400" dirty="0" err="1">
                <a:latin typeface="Comic Sans MS" panose="030F0702030302020204" pitchFamily="66" charset="0"/>
              </a:rPr>
              <a:t>Wokwi</a:t>
            </a:r>
            <a:r>
              <a:rPr lang="en-US" sz="1400" dirty="0">
                <a:latin typeface="Comic Sans MS" panose="030F0702030302020204" pitchFamily="66" charset="0"/>
              </a:rPr>
              <a:t> Platform: Simulation for testing.</a:t>
            </a:r>
          </a:p>
          <a:p>
            <a:pPr marL="285750" indent="-285750">
              <a:buFont typeface="Wingdings" panose="05000000000000000000" pitchFamily="2" charset="2"/>
              <a:buChar char="v"/>
            </a:pPr>
            <a:endParaRPr lang="en-US" sz="1400" dirty="0">
              <a:latin typeface="Comic Sans MS" panose="030F0702030302020204" pitchFamily="66" charset="0"/>
            </a:endParaRPr>
          </a:p>
          <a:p>
            <a:pPr marL="285750" indent="-285750">
              <a:buFont typeface="Wingdings" panose="05000000000000000000" pitchFamily="2" charset="2"/>
              <a:buChar char="v"/>
            </a:pPr>
            <a:r>
              <a:rPr lang="en-US" sz="1400" dirty="0">
                <a:latin typeface="Comic Sans MS" panose="030F0702030302020204" pitchFamily="66" charset="0"/>
              </a:rPr>
              <a:t>Disease Detection and Pesticide </a:t>
            </a:r>
            <a:r>
              <a:rPr lang="en-US" sz="1400" dirty="0" err="1">
                <a:latin typeface="Comic Sans MS" panose="030F0702030302020204" pitchFamily="66" charset="0"/>
              </a:rPr>
              <a:t>Recomendation</a:t>
            </a:r>
            <a:r>
              <a:rPr lang="en-US" sz="1400" dirty="0">
                <a:latin typeface="Comic Sans MS" panose="030F0702030302020204" pitchFamily="66" charset="0"/>
              </a:rPr>
              <a:t>: MATLAB image processing and AI algorithms to analyze images and classify leaves on five categories namely ‘Alternaria </a:t>
            </a:r>
            <a:r>
              <a:rPr lang="en-US" sz="1400" dirty="0" err="1">
                <a:latin typeface="Comic Sans MS" panose="030F0702030302020204" pitchFamily="66" charset="0"/>
              </a:rPr>
              <a:t>Alternata</a:t>
            </a:r>
            <a:r>
              <a:rPr lang="en-US" sz="1400" dirty="0">
                <a:latin typeface="Comic Sans MS" panose="030F0702030302020204" pitchFamily="66" charset="0"/>
              </a:rPr>
              <a:t>', 'Anthracnose', 'Bacterial Blight', '</a:t>
            </a:r>
            <a:r>
              <a:rPr lang="en-US" sz="1400" dirty="0" err="1">
                <a:latin typeface="Comic Sans MS" panose="030F0702030302020204" pitchFamily="66" charset="0"/>
              </a:rPr>
              <a:t>Cercospora</a:t>
            </a:r>
            <a:r>
              <a:rPr lang="en-US" sz="1400" dirty="0">
                <a:latin typeface="Comic Sans MS" panose="030F0702030302020204" pitchFamily="66" charset="0"/>
              </a:rPr>
              <a:t> Leaf Spot' and 'Healthy Leaves’ to </a:t>
            </a:r>
            <a:r>
              <a:rPr lang="en-US" sz="1400" dirty="0" err="1">
                <a:latin typeface="Comic Sans MS" panose="030F0702030302020204" pitchFamily="66" charset="0"/>
              </a:rPr>
              <a:t>diagonose</a:t>
            </a:r>
            <a:r>
              <a:rPr lang="en-US" sz="1400" dirty="0">
                <a:latin typeface="Comic Sans MS" panose="030F0702030302020204" pitchFamily="66" charset="0"/>
              </a:rPr>
              <a:t> disease and pesticides.</a:t>
            </a:r>
          </a:p>
          <a:p>
            <a:pPr marL="285750" indent="-285750">
              <a:buFont typeface="Wingdings" panose="05000000000000000000" pitchFamily="2" charset="2"/>
              <a:buChar char="v"/>
            </a:pPr>
            <a:endParaRPr lang="en-US" sz="1400" dirty="0">
              <a:latin typeface="Comic Sans MS" panose="030F0702030302020204" pitchFamily="66" charset="0"/>
            </a:endParaRPr>
          </a:p>
          <a:p>
            <a:pPr marL="285750" indent="-285750">
              <a:buFont typeface="Wingdings" panose="05000000000000000000" pitchFamily="2" charset="2"/>
              <a:buChar char="v"/>
            </a:pPr>
            <a:r>
              <a:rPr lang="en-US" sz="1400" dirty="0">
                <a:latin typeface="Comic Sans MS" panose="030F0702030302020204" pitchFamily="66" charset="0"/>
              </a:rPr>
              <a:t>Energy Sustainability Solar panels as an alternative power source for pumps and sensors with automatic switching between solar and battery.</a:t>
            </a:r>
          </a:p>
          <a:p>
            <a:pPr marL="285750" indent="-285750">
              <a:buFont typeface="Wingdings" panose="05000000000000000000" pitchFamily="2" charset="2"/>
              <a:buChar char="v"/>
            </a:pPr>
            <a:endParaRPr lang="en-US" sz="1400" dirty="0">
              <a:latin typeface="Comic Sans MS" panose="030F0702030302020204" pitchFamily="66" charset="0"/>
            </a:endParaRPr>
          </a:p>
        </p:txBody>
      </p:sp>
    </p:spTree>
    <p:extLst>
      <p:ext uri="{BB962C8B-B14F-4D97-AF65-F5344CB8AC3E}">
        <p14:creationId xmlns:p14="http://schemas.microsoft.com/office/powerpoint/2010/main" val="211789248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hat drinking from a coconut&#10;&#10;Description automatically generated">
            <a:extLst>
              <a:ext uri="{FF2B5EF4-FFF2-40B4-BE49-F238E27FC236}">
                <a16:creationId xmlns:a16="http://schemas.microsoft.com/office/drawing/2014/main" id="{8595505C-D8C9-F771-E8F9-CAB1B260A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4" name="TextBox 3">
            <a:extLst>
              <a:ext uri="{FF2B5EF4-FFF2-40B4-BE49-F238E27FC236}">
                <a16:creationId xmlns:a16="http://schemas.microsoft.com/office/drawing/2014/main" id="{39B44B6A-D6E8-9389-2AE7-F58E55D5D34C}"/>
              </a:ext>
            </a:extLst>
          </p:cNvPr>
          <p:cNvSpPr txBox="1"/>
          <p:nvPr/>
        </p:nvSpPr>
        <p:spPr>
          <a:xfrm>
            <a:off x="6941575" y="1042219"/>
            <a:ext cx="4847303" cy="3046988"/>
          </a:xfrm>
          <a:prstGeom prst="rect">
            <a:avLst/>
          </a:prstGeom>
          <a:noFill/>
        </p:spPr>
        <p:txBody>
          <a:bodyPr wrap="square" rtlCol="0">
            <a:spAutoFit/>
          </a:bodyPr>
          <a:lstStyle/>
          <a:p>
            <a:r>
              <a:rPr lang="en-US" sz="4800" dirty="0">
                <a:solidFill>
                  <a:schemeClr val="accent4">
                    <a:lumMod val="50000"/>
                  </a:schemeClr>
                </a:solidFill>
                <a:latin typeface="Amasis MT Pro Black" panose="02040A04050005020304" pitchFamily="18" charset="0"/>
              </a:rPr>
              <a:t>How is our Project</a:t>
            </a:r>
          </a:p>
          <a:p>
            <a:r>
              <a:rPr lang="en-US" sz="4800" dirty="0">
                <a:solidFill>
                  <a:schemeClr val="accent4">
                    <a:lumMod val="50000"/>
                  </a:schemeClr>
                </a:solidFill>
                <a:latin typeface="Amasis MT Pro Black" panose="02040A04050005020304" pitchFamily="18" charset="0"/>
              </a:rPr>
              <a:t>Different from Others?</a:t>
            </a:r>
          </a:p>
        </p:txBody>
      </p:sp>
    </p:spTree>
    <p:extLst>
      <p:ext uri="{BB962C8B-B14F-4D97-AF65-F5344CB8AC3E}">
        <p14:creationId xmlns:p14="http://schemas.microsoft.com/office/powerpoint/2010/main" val="174303281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6E0185-E368-D047-4B18-7D1902DD743F}"/>
              </a:ext>
            </a:extLst>
          </p:cNvPr>
          <p:cNvSpPr txBox="1"/>
          <p:nvPr/>
        </p:nvSpPr>
        <p:spPr>
          <a:xfrm>
            <a:off x="2495550" y="190500"/>
            <a:ext cx="4057650" cy="769441"/>
          </a:xfrm>
          <a:prstGeom prst="rect">
            <a:avLst/>
          </a:prstGeom>
          <a:noFill/>
        </p:spPr>
        <p:txBody>
          <a:bodyPr wrap="square" rtlCol="0">
            <a:spAutoFit/>
          </a:bodyPr>
          <a:lstStyle/>
          <a:p>
            <a:r>
              <a:rPr lang="en-US" sz="4400" b="1" dirty="0">
                <a:solidFill>
                  <a:schemeClr val="accent3">
                    <a:lumMod val="50000"/>
                  </a:schemeClr>
                </a:solidFill>
                <a:latin typeface="Amasis MT Pro Black" panose="02040A04050005020304" pitchFamily="18" charset="0"/>
              </a:rPr>
              <a:t>CONTENTS:</a:t>
            </a:r>
          </a:p>
        </p:txBody>
      </p:sp>
      <p:sp>
        <p:nvSpPr>
          <p:cNvPr id="3" name="TextBox 2">
            <a:extLst>
              <a:ext uri="{FF2B5EF4-FFF2-40B4-BE49-F238E27FC236}">
                <a16:creationId xmlns:a16="http://schemas.microsoft.com/office/drawing/2014/main" id="{D7AF403C-FD0B-361C-5462-0AA8C5F52A2B}"/>
              </a:ext>
            </a:extLst>
          </p:cNvPr>
          <p:cNvSpPr txBox="1"/>
          <p:nvPr/>
        </p:nvSpPr>
        <p:spPr>
          <a:xfrm>
            <a:off x="2744028" y="2216424"/>
            <a:ext cx="7345018" cy="3970318"/>
          </a:xfrm>
          <a:prstGeom prst="rect">
            <a:avLst/>
          </a:prstGeom>
          <a:noFill/>
        </p:spPr>
        <p:txBody>
          <a:bodyPr wrap="square" rtlCol="0">
            <a:spAutoFit/>
          </a:bodyPr>
          <a:lstStyle/>
          <a:p>
            <a:pPr marL="342900" indent="-342900">
              <a:buAutoNum type="arabicPeriod"/>
            </a:pPr>
            <a:endPar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a:p>
            <a:pPr marL="342900" indent="-342900">
              <a:buAutoNum type="arabicPeriod"/>
            </a:pPr>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Problem Statement Abstract.</a:t>
            </a:r>
          </a:p>
          <a:p>
            <a:pPr marL="342900" indent="-342900">
              <a:buAutoNum type="arabicPeriod"/>
            </a:pPr>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Our Ideas &amp; Approach.</a:t>
            </a:r>
          </a:p>
          <a:p>
            <a:pPr marL="342900" indent="-342900">
              <a:buAutoNum type="arabicPeriod"/>
            </a:pPr>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Key Components and it’s Coverage.</a:t>
            </a:r>
          </a:p>
          <a:p>
            <a:pPr lvl="1"/>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3a] Sensor integration.</a:t>
            </a:r>
          </a:p>
          <a:p>
            <a:pPr lvl="1"/>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3b] Predictive Analytics Algorithms &amp; Detection Models.</a:t>
            </a:r>
          </a:p>
          <a:p>
            <a:pPr lvl="1"/>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3c] Alerts &amp; Notification of Weather parameters.</a:t>
            </a:r>
          </a:p>
          <a:p>
            <a:pPr lvl="1"/>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3d] Integration of Systems.</a:t>
            </a:r>
          </a:p>
          <a:p>
            <a:r>
              <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4.</a:t>
            </a:r>
            <a:r>
              <a:rPr lang="en" sz="18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 Integration of  ARDUINO IoT Cloud and MATLAB software into 	a WEBSITE .</a:t>
            </a:r>
          </a:p>
          <a:p>
            <a:r>
              <a:rPr lang="en"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5.Distinctive features of our project.</a:t>
            </a:r>
          </a:p>
          <a:p>
            <a:r>
              <a:rPr lang="en"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6. How is our Project Different from others? [UNIQUE FEATURES]</a:t>
            </a:r>
            <a:endPar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a:p>
            <a:pPr marL="800100" lvl="1" indent="-342900">
              <a:buAutoNum type="arabicPeriod"/>
            </a:pPr>
            <a:endPar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a:p>
            <a:pPr marL="342900" indent="-342900">
              <a:buAutoNum type="arabicPeriod"/>
            </a:pPr>
            <a:endParaRPr lang="en-US"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255600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shovel and a plant&#10;&#10;Description automatically generated">
            <a:extLst>
              <a:ext uri="{FF2B5EF4-FFF2-40B4-BE49-F238E27FC236}">
                <a16:creationId xmlns:a16="http://schemas.microsoft.com/office/drawing/2014/main" id="{012772A6-C3C3-BBDF-FAFB-56EDFDFA6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white clouds in blue sky&#10;&#10;Description automatically generated">
            <a:extLst>
              <a:ext uri="{FF2B5EF4-FFF2-40B4-BE49-F238E27FC236}">
                <a16:creationId xmlns:a16="http://schemas.microsoft.com/office/drawing/2014/main" id="{1DD3C761-4EBB-AEE6-7564-4502D29C0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036" y="3101311"/>
            <a:ext cx="1005927" cy="655377"/>
          </a:xfrm>
          <a:prstGeom prst="rect">
            <a:avLst/>
          </a:prstGeom>
        </p:spPr>
      </p:pic>
      <p:pic>
        <p:nvPicPr>
          <p:cNvPr id="9" name="Picture 8" descr="A white clouds in blue sky&#10;&#10;Description automatically generated">
            <a:extLst>
              <a:ext uri="{FF2B5EF4-FFF2-40B4-BE49-F238E27FC236}">
                <a16:creationId xmlns:a16="http://schemas.microsoft.com/office/drawing/2014/main" id="{A4FF6C7D-7F11-A07E-253A-946698C6A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269" y="3428999"/>
            <a:ext cx="1005927" cy="655377"/>
          </a:xfrm>
          <a:prstGeom prst="rect">
            <a:avLst/>
          </a:prstGeom>
        </p:spPr>
      </p:pic>
      <p:pic>
        <p:nvPicPr>
          <p:cNvPr id="11" name="Picture 10" descr="A white clouds in blue sky&#10;&#10;Description automatically generated">
            <a:extLst>
              <a:ext uri="{FF2B5EF4-FFF2-40B4-BE49-F238E27FC236}">
                <a16:creationId xmlns:a16="http://schemas.microsoft.com/office/drawing/2014/main" id="{AE6B8D04-2C94-862E-D570-D60C51B95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33" y="5421724"/>
            <a:ext cx="1005927" cy="655377"/>
          </a:xfrm>
          <a:prstGeom prst="rect">
            <a:avLst/>
          </a:prstGeom>
        </p:spPr>
      </p:pic>
      <p:sp>
        <p:nvSpPr>
          <p:cNvPr id="13" name="TextBox 12">
            <a:extLst>
              <a:ext uri="{FF2B5EF4-FFF2-40B4-BE49-F238E27FC236}">
                <a16:creationId xmlns:a16="http://schemas.microsoft.com/office/drawing/2014/main" id="{86F53DD1-9253-2F43-AB60-883949968271}"/>
              </a:ext>
            </a:extLst>
          </p:cNvPr>
          <p:cNvSpPr txBox="1"/>
          <p:nvPr/>
        </p:nvSpPr>
        <p:spPr>
          <a:xfrm>
            <a:off x="96801" y="403123"/>
            <a:ext cx="9568307" cy="1077218"/>
          </a:xfrm>
          <a:prstGeom prst="rect">
            <a:avLst/>
          </a:prstGeom>
          <a:noFill/>
        </p:spPr>
        <p:txBody>
          <a:bodyPr wrap="square">
            <a:spAutoFit/>
          </a:bodyPr>
          <a:lstStyle/>
          <a:p>
            <a:r>
              <a:rPr lang="en-US" sz="3200" dirty="0">
                <a:solidFill>
                  <a:schemeClr val="accent4">
                    <a:lumMod val="50000"/>
                  </a:schemeClr>
                </a:solidFill>
                <a:latin typeface="Amasis MT Pro Black" panose="02040A04050005020304" pitchFamily="18" charset="0"/>
              </a:rPr>
              <a:t>How is our Project Different from Others? </a:t>
            </a:r>
          </a:p>
          <a:p>
            <a:r>
              <a:rPr lang="en-US" sz="3200" dirty="0">
                <a:solidFill>
                  <a:schemeClr val="accent4">
                    <a:lumMod val="50000"/>
                  </a:schemeClr>
                </a:solidFill>
                <a:latin typeface="Amasis MT Pro Black" panose="02040A04050005020304" pitchFamily="18" charset="0"/>
              </a:rPr>
              <a:t>[Unique Features]</a:t>
            </a:r>
          </a:p>
        </p:txBody>
      </p:sp>
      <p:sp>
        <p:nvSpPr>
          <p:cNvPr id="14" name="TextBox 13">
            <a:extLst>
              <a:ext uri="{FF2B5EF4-FFF2-40B4-BE49-F238E27FC236}">
                <a16:creationId xmlns:a16="http://schemas.microsoft.com/office/drawing/2014/main" id="{D110EC11-82B3-5E48-9F7B-6EF6A15E0354}"/>
              </a:ext>
            </a:extLst>
          </p:cNvPr>
          <p:cNvSpPr txBox="1"/>
          <p:nvPr/>
        </p:nvSpPr>
        <p:spPr>
          <a:xfrm>
            <a:off x="440933" y="2333092"/>
            <a:ext cx="5851712" cy="3416320"/>
          </a:xfrm>
          <a:prstGeom prst="rect">
            <a:avLst/>
          </a:prstGeom>
          <a:noFill/>
        </p:spPr>
        <p:txBody>
          <a:bodyPr wrap="square" rtlCol="0">
            <a:spAutoFit/>
          </a:bodyPr>
          <a:lstStyle/>
          <a:p>
            <a:pPr algn="just"/>
            <a:r>
              <a:rPr lang="en-US" dirty="0">
                <a:latin typeface="Abel" panose="02000506030000020004" pitchFamily="2" charset="0"/>
              </a:rPr>
              <a:t>1.</a:t>
            </a:r>
            <a:r>
              <a:rPr lang="en-US" dirty="0">
                <a:solidFill>
                  <a:srgbClr val="7030A0"/>
                </a:solidFill>
                <a:latin typeface="Amasis MT Pro Black" panose="02040A04050005020304" pitchFamily="18" charset="0"/>
              </a:rPr>
              <a:t>Choosing MATLAB over Python for disease detection : </a:t>
            </a:r>
            <a:r>
              <a:rPr lang="en-US" dirty="0">
                <a:latin typeface="Abel" panose="02000506030000020004" pitchFamily="2" charset="0"/>
              </a:rPr>
              <a:t>The  disease detection code in python (which is ready made)runs only based one method and is less accurate in providing detection results whereas,  the MATLAB code is a more advanced code (and complex to write in general ) provides  comparatively accurate output results based on 3 parallelly running codes .</a:t>
            </a:r>
          </a:p>
          <a:p>
            <a:pPr marL="342900" indent="-342900" algn="just">
              <a:buAutoNum type="arabicPeriod"/>
            </a:pPr>
            <a:endParaRPr lang="en-US" dirty="0">
              <a:latin typeface="Abel" panose="02000506030000020004" pitchFamily="2" charset="0"/>
            </a:endParaRPr>
          </a:p>
          <a:p>
            <a:pPr algn="just"/>
            <a:r>
              <a:rPr lang="en-US" dirty="0">
                <a:latin typeface="Abel" panose="02000506030000020004" pitchFamily="2" charset="0"/>
              </a:rPr>
              <a:t>2.</a:t>
            </a:r>
            <a:r>
              <a:rPr lang="en-US" dirty="0">
                <a:solidFill>
                  <a:srgbClr val="7030A0"/>
                </a:solidFill>
                <a:latin typeface="Amasis MT Pro Black" panose="02040A04050005020304" pitchFamily="18" charset="0"/>
              </a:rPr>
              <a:t>Energy sustainability of the project</a:t>
            </a:r>
            <a:r>
              <a:rPr lang="en-US" dirty="0">
                <a:latin typeface="Abel" panose="02000506030000020004" pitchFamily="2" charset="0"/>
              </a:rPr>
              <a:t>: the project’s              energy system self sustainable as it supplied with SOLAR ENERGY via the SOLAR PANELS.</a:t>
            </a:r>
          </a:p>
          <a:p>
            <a:pPr algn="just"/>
            <a:endParaRPr lang="en-US" dirty="0">
              <a:latin typeface="Abel" panose="02000506030000020004" pitchFamily="2" charset="0"/>
            </a:endParaRPr>
          </a:p>
        </p:txBody>
      </p:sp>
    </p:spTree>
    <p:extLst>
      <p:ext uri="{BB962C8B-B14F-4D97-AF65-F5344CB8AC3E}">
        <p14:creationId xmlns:p14="http://schemas.microsoft.com/office/powerpoint/2010/main" val="269513287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E9F461A-646F-E868-515D-49C16B4AB671}"/>
              </a:ext>
            </a:extLst>
          </p:cNvPr>
          <p:cNvPicPr>
            <a:picLocks noChangeAspect="1"/>
          </p:cNvPicPr>
          <p:nvPr/>
        </p:nvPicPr>
        <p:blipFill rotWithShape="1">
          <a:blip r:embed="rId2">
            <a:extLst>
              <a:ext uri="{28A0092B-C50C-407E-A947-70E740481C1C}">
                <a14:useLocalDpi xmlns:a14="http://schemas.microsoft.com/office/drawing/2010/main" val="0"/>
              </a:ext>
            </a:extLst>
          </a:blip>
          <a:srcRect t="10609" b="5663"/>
          <a:stretch/>
        </p:blipFill>
        <p:spPr>
          <a:xfrm>
            <a:off x="0" y="0"/>
            <a:ext cx="12192000" cy="6858000"/>
          </a:xfrm>
          <a:prstGeom prst="rect">
            <a:avLst/>
          </a:prstGeom>
        </p:spPr>
      </p:pic>
      <p:pic>
        <p:nvPicPr>
          <p:cNvPr id="5" name="Picture 4">
            <a:extLst>
              <a:ext uri="{FF2B5EF4-FFF2-40B4-BE49-F238E27FC236}">
                <a16:creationId xmlns:a16="http://schemas.microsoft.com/office/drawing/2014/main" id="{A5B6CC21-75DB-E71D-7303-3E1EB46C92DB}"/>
              </a:ext>
            </a:extLst>
          </p:cNvPr>
          <p:cNvPicPr>
            <a:picLocks noChangeAspect="1"/>
          </p:cNvPicPr>
          <p:nvPr/>
        </p:nvPicPr>
        <p:blipFill>
          <a:blip r:embed="rId3"/>
          <a:stretch>
            <a:fillRect/>
          </a:stretch>
        </p:blipFill>
        <p:spPr>
          <a:xfrm>
            <a:off x="0" y="0"/>
            <a:ext cx="6263148" cy="6858000"/>
          </a:xfrm>
          <a:prstGeom prst="rect">
            <a:avLst/>
          </a:prstGeom>
        </p:spPr>
      </p:pic>
      <p:sp>
        <p:nvSpPr>
          <p:cNvPr id="7" name="TextBox 6">
            <a:extLst>
              <a:ext uri="{FF2B5EF4-FFF2-40B4-BE49-F238E27FC236}">
                <a16:creationId xmlns:a16="http://schemas.microsoft.com/office/drawing/2014/main" id="{9B0E687B-FDCC-47D7-EB70-2E27304059D7}"/>
              </a:ext>
            </a:extLst>
          </p:cNvPr>
          <p:cNvSpPr txBox="1"/>
          <p:nvPr/>
        </p:nvSpPr>
        <p:spPr>
          <a:xfrm>
            <a:off x="304800" y="379842"/>
            <a:ext cx="8091947" cy="954107"/>
          </a:xfrm>
          <a:prstGeom prst="rect">
            <a:avLst/>
          </a:prstGeom>
          <a:noFill/>
        </p:spPr>
        <p:txBody>
          <a:bodyPr wrap="square">
            <a:spAutoFit/>
          </a:bodyPr>
          <a:lstStyle/>
          <a:p>
            <a:r>
              <a:rPr lang="en-US" sz="2800" dirty="0">
                <a:solidFill>
                  <a:schemeClr val="accent6">
                    <a:lumMod val="40000"/>
                    <a:lumOff val="60000"/>
                  </a:schemeClr>
                </a:solidFill>
                <a:latin typeface="Amasis MT Pro Black" panose="02040A04050005020304" pitchFamily="18" charset="0"/>
              </a:rPr>
              <a:t>How is our Project Different from Others? </a:t>
            </a:r>
          </a:p>
          <a:p>
            <a:r>
              <a:rPr lang="en-US" sz="2800" dirty="0">
                <a:solidFill>
                  <a:schemeClr val="accent6">
                    <a:lumMod val="40000"/>
                    <a:lumOff val="60000"/>
                  </a:schemeClr>
                </a:solidFill>
                <a:latin typeface="Amasis MT Pro Black" panose="02040A04050005020304" pitchFamily="18" charset="0"/>
              </a:rPr>
              <a:t>[Unique Features]</a:t>
            </a:r>
          </a:p>
        </p:txBody>
      </p:sp>
      <p:sp>
        <p:nvSpPr>
          <p:cNvPr id="9" name="TextBox 8">
            <a:extLst>
              <a:ext uri="{FF2B5EF4-FFF2-40B4-BE49-F238E27FC236}">
                <a16:creationId xmlns:a16="http://schemas.microsoft.com/office/drawing/2014/main" id="{6EBA4657-2D6E-7591-4B78-EF80ED853C16}"/>
              </a:ext>
            </a:extLst>
          </p:cNvPr>
          <p:cNvSpPr txBox="1"/>
          <p:nvPr/>
        </p:nvSpPr>
        <p:spPr>
          <a:xfrm>
            <a:off x="304800" y="1634278"/>
            <a:ext cx="6263148" cy="5909310"/>
          </a:xfrm>
          <a:prstGeom prst="rect">
            <a:avLst/>
          </a:prstGeom>
          <a:noFill/>
        </p:spPr>
        <p:txBody>
          <a:bodyPr wrap="square" rtlCol="0">
            <a:spAutoFit/>
          </a:bodyPr>
          <a:lstStyle/>
          <a:p>
            <a:r>
              <a:rPr lang="en-US" dirty="0">
                <a:solidFill>
                  <a:schemeClr val="bg1">
                    <a:lumMod val="85000"/>
                  </a:schemeClr>
                </a:solidFill>
                <a:latin typeface="Abel" panose="02000506030000020004" pitchFamily="2" charset="0"/>
              </a:rPr>
              <a:t>3. </a:t>
            </a:r>
            <a:r>
              <a:rPr lang="en-US" dirty="0">
                <a:solidFill>
                  <a:srgbClr val="FFC000"/>
                </a:solidFill>
                <a:latin typeface="Amasis MT Pro Black" panose="02040A04050005020304" pitchFamily="18" charset="0"/>
              </a:rPr>
              <a:t>User-Controlled Irrigation Settings: </a:t>
            </a:r>
            <a:r>
              <a:rPr lang="en-US" dirty="0">
                <a:solidFill>
                  <a:schemeClr val="bg1">
                    <a:lumMod val="85000"/>
                  </a:schemeClr>
                </a:solidFill>
                <a:latin typeface="Abel" panose="02000506030000020004" pitchFamily="2" charset="0"/>
              </a:rPr>
              <a:t>User can opt for automated thresholds based on selected crops, ensuring precise watering needs as different crops have different moisture thresholds for instance, paddy requires at least 70% moisture whereas maize requires only 50% moisture content. In cases where the desired crop is not listed, users can define their own thresholds.</a:t>
            </a:r>
          </a:p>
          <a:p>
            <a:endParaRPr lang="en-US" dirty="0">
              <a:solidFill>
                <a:schemeClr val="bg1">
                  <a:lumMod val="85000"/>
                </a:schemeClr>
              </a:solidFill>
              <a:latin typeface="Abel" panose="02000506030000020004" pitchFamily="2" charset="0"/>
            </a:endParaRPr>
          </a:p>
          <a:p>
            <a:r>
              <a:rPr lang="en-US" dirty="0">
                <a:solidFill>
                  <a:schemeClr val="bg1">
                    <a:lumMod val="85000"/>
                  </a:schemeClr>
                </a:solidFill>
                <a:latin typeface="Abel" panose="02000506030000020004" pitchFamily="2" charset="0"/>
              </a:rPr>
              <a:t>4.</a:t>
            </a:r>
            <a:r>
              <a:rPr lang="en-US" sz="1800" b="1" u="sng" dirty="0">
                <a:solidFill>
                  <a:schemeClr val="bg1">
                    <a:lumMod val="85000"/>
                  </a:schemeClr>
                </a:solidFill>
                <a:latin typeface="Abel" panose="02000506030000020004" pitchFamily="2" charset="0"/>
              </a:rPr>
              <a:t> </a:t>
            </a:r>
            <a:r>
              <a:rPr lang="en-US" sz="1800" b="1" dirty="0">
                <a:solidFill>
                  <a:srgbClr val="FFC000"/>
                </a:solidFill>
                <a:latin typeface="Amasis MT Pro Black" panose="02040A04050005020304" pitchFamily="18" charset="0"/>
              </a:rPr>
              <a:t>Comprehensive &amp; Recommended  Pest Management System</a:t>
            </a:r>
            <a:r>
              <a:rPr lang="en-US" sz="1800" dirty="0">
                <a:solidFill>
                  <a:srgbClr val="FFC000"/>
                </a:solidFill>
                <a:latin typeface="Amasis MT Pro Black" panose="02040A04050005020304" pitchFamily="18" charset="0"/>
              </a:rPr>
              <a:t>: </a:t>
            </a:r>
            <a:r>
              <a:rPr lang="en-US" sz="1800" dirty="0">
                <a:solidFill>
                  <a:schemeClr val="bg1">
                    <a:lumMod val="85000"/>
                  </a:schemeClr>
                </a:solidFill>
                <a:latin typeface="Abel" panose="02000506030000020004" pitchFamily="2" charset="0"/>
              </a:rPr>
              <a:t>Beyond classification and detecting the  particular disease it will also recommend the pesticides to be used for a particular disease.</a:t>
            </a:r>
          </a:p>
          <a:p>
            <a:endParaRPr lang="en-US" dirty="0">
              <a:solidFill>
                <a:schemeClr val="bg1">
                  <a:lumMod val="85000"/>
                </a:schemeClr>
              </a:solidFill>
              <a:latin typeface="Abel" panose="02000506030000020004" pitchFamily="2" charset="0"/>
            </a:endParaRPr>
          </a:p>
          <a:p>
            <a:pPr>
              <a:buFont typeface="Wingdings" panose="05000000000000000000" pitchFamily="2" charset="2"/>
              <a:buChar char="Ø"/>
            </a:pPr>
            <a:r>
              <a:rPr lang="en-US" sz="1800" dirty="0">
                <a:solidFill>
                  <a:schemeClr val="bg1">
                    <a:lumMod val="85000"/>
                  </a:schemeClr>
                </a:solidFill>
                <a:latin typeface="Abel" panose="02000506030000020004" pitchFamily="2" charset="0"/>
              </a:rPr>
              <a:t>5.</a:t>
            </a:r>
            <a:r>
              <a:rPr lang="en-US" sz="1800" b="1" u="sng" dirty="0">
                <a:solidFill>
                  <a:schemeClr val="bg1">
                    <a:lumMod val="85000"/>
                  </a:schemeClr>
                </a:solidFill>
                <a:latin typeface="Abel" panose="02000506030000020004" pitchFamily="2" charset="0"/>
              </a:rPr>
              <a:t> </a:t>
            </a:r>
            <a:r>
              <a:rPr lang="en-US" sz="1800" b="1" dirty="0">
                <a:solidFill>
                  <a:srgbClr val="FFC000"/>
                </a:solidFill>
                <a:latin typeface="Amasis MT Pro Black" panose="02040A04050005020304" pitchFamily="18" charset="0"/>
              </a:rPr>
              <a:t>User friendly interface</a:t>
            </a:r>
            <a:r>
              <a:rPr lang="en-US" sz="1800" dirty="0">
                <a:solidFill>
                  <a:srgbClr val="FFC000"/>
                </a:solidFill>
                <a:latin typeface="Amasis MT Pro Black" panose="02040A04050005020304" pitchFamily="18" charset="0"/>
              </a:rPr>
              <a:t>: </a:t>
            </a:r>
            <a:r>
              <a:rPr lang="en-US" sz="1800" dirty="0">
                <a:solidFill>
                  <a:schemeClr val="bg1">
                    <a:lumMod val="85000"/>
                  </a:schemeClr>
                </a:solidFill>
                <a:latin typeface="Abel" panose="02000506030000020004" pitchFamily="2" charset="0"/>
              </a:rPr>
              <a:t>Various dashboards showing the real time data of parameters such as temperature, moisture and providing live graphs which shows the variation on these parameters over a time and also motor status can be controlled by user in the interface itself.</a:t>
            </a:r>
          </a:p>
          <a:p>
            <a:endParaRPr lang="en-US" sz="1800" dirty="0">
              <a:solidFill>
                <a:schemeClr val="bg1">
                  <a:lumMod val="85000"/>
                </a:schemeClr>
              </a:solidFill>
              <a:latin typeface="Abel" panose="02000506030000020004" pitchFamily="2" charset="0"/>
            </a:endParaRPr>
          </a:p>
          <a:p>
            <a:endParaRPr lang="en-IN" dirty="0">
              <a:solidFill>
                <a:schemeClr val="bg1">
                  <a:lumMod val="85000"/>
                </a:schemeClr>
              </a:solidFill>
              <a:latin typeface="Abel" panose="02000506030000020004" pitchFamily="2" charset="0"/>
            </a:endParaRPr>
          </a:p>
          <a:p>
            <a:endParaRPr lang="en-US" sz="1800" dirty="0">
              <a:solidFill>
                <a:schemeClr val="bg1">
                  <a:lumMod val="85000"/>
                </a:schemeClr>
              </a:solidFill>
              <a:latin typeface="Abel" panose="02000506030000020004" pitchFamily="2" charset="0"/>
            </a:endParaRPr>
          </a:p>
          <a:p>
            <a:endParaRPr lang="en-US" dirty="0">
              <a:solidFill>
                <a:schemeClr val="bg1">
                  <a:lumMod val="85000"/>
                </a:schemeClr>
              </a:solidFill>
              <a:latin typeface="Abel" panose="02000506030000020004" pitchFamily="2" charset="0"/>
            </a:endParaRPr>
          </a:p>
        </p:txBody>
      </p:sp>
    </p:spTree>
    <p:extLst>
      <p:ext uri="{BB962C8B-B14F-4D97-AF65-F5344CB8AC3E}">
        <p14:creationId xmlns:p14="http://schemas.microsoft.com/office/powerpoint/2010/main" val="335606403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working in a field&#10;&#10;Description automatically generated">
            <a:extLst>
              <a:ext uri="{FF2B5EF4-FFF2-40B4-BE49-F238E27FC236}">
                <a16:creationId xmlns:a16="http://schemas.microsoft.com/office/drawing/2014/main" id="{9F162A2D-2B8F-56DE-48AF-E562F83E7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F4C0CD0-3CDC-77F8-01C8-779933E63864}"/>
              </a:ext>
            </a:extLst>
          </p:cNvPr>
          <p:cNvPicPr>
            <a:picLocks noChangeAspect="1"/>
          </p:cNvPicPr>
          <p:nvPr/>
        </p:nvPicPr>
        <p:blipFill>
          <a:blip r:embed="rId3"/>
          <a:stretch>
            <a:fillRect/>
          </a:stretch>
        </p:blipFill>
        <p:spPr>
          <a:xfrm>
            <a:off x="3009900" y="288235"/>
            <a:ext cx="6172199" cy="705679"/>
          </a:xfrm>
          <a:prstGeom prst="rect">
            <a:avLst/>
          </a:prstGeom>
        </p:spPr>
      </p:pic>
      <p:sp>
        <p:nvSpPr>
          <p:cNvPr id="6" name="TextBox 5">
            <a:extLst>
              <a:ext uri="{FF2B5EF4-FFF2-40B4-BE49-F238E27FC236}">
                <a16:creationId xmlns:a16="http://schemas.microsoft.com/office/drawing/2014/main" id="{02543A23-0C56-3DDE-13BB-6AE1C204BC2D}"/>
              </a:ext>
            </a:extLst>
          </p:cNvPr>
          <p:cNvSpPr txBox="1"/>
          <p:nvPr/>
        </p:nvSpPr>
        <p:spPr>
          <a:xfrm>
            <a:off x="3855736" y="371639"/>
            <a:ext cx="4554209" cy="830997"/>
          </a:xfrm>
          <a:prstGeom prst="rect">
            <a:avLst/>
          </a:prstGeom>
          <a:noFill/>
        </p:spPr>
        <p:txBody>
          <a:bodyPr wrap="square" rtlCol="0">
            <a:spAutoFit/>
          </a:bodyPr>
          <a:lstStyle/>
          <a:p>
            <a:r>
              <a:rPr lang="en-US" sz="4800" dirty="0">
                <a:solidFill>
                  <a:srgbClr val="002060"/>
                </a:solidFill>
                <a:latin typeface="Amasis MT Pro Black" panose="02040A04050005020304" pitchFamily="18" charset="0"/>
              </a:rPr>
              <a:t>THANK YOU!</a:t>
            </a:r>
          </a:p>
        </p:txBody>
      </p:sp>
    </p:spTree>
    <p:extLst>
      <p:ext uri="{BB962C8B-B14F-4D97-AF65-F5344CB8AC3E}">
        <p14:creationId xmlns:p14="http://schemas.microsoft.com/office/powerpoint/2010/main" val="11164834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6913E-66CB-4F2F-2D5F-4D086A174736}"/>
              </a:ext>
            </a:extLst>
          </p:cNvPr>
          <p:cNvSpPr txBox="1"/>
          <p:nvPr/>
        </p:nvSpPr>
        <p:spPr>
          <a:xfrm>
            <a:off x="1362075" y="257175"/>
            <a:ext cx="8772525" cy="707886"/>
          </a:xfrm>
          <a:prstGeom prst="rect">
            <a:avLst/>
          </a:prstGeom>
          <a:noFill/>
        </p:spPr>
        <p:txBody>
          <a:bodyPr wrap="square" rtlCol="0">
            <a:spAutoFit/>
          </a:bodyPr>
          <a:lstStyle/>
          <a:p>
            <a:r>
              <a:rPr lang="en-US" sz="4000" u="sng" dirty="0">
                <a:solidFill>
                  <a:schemeClr val="accent6">
                    <a:lumMod val="50000"/>
                  </a:schemeClr>
                </a:solidFill>
                <a:latin typeface="Amasis MT Pro Black" panose="02040A04050005020304" pitchFamily="18" charset="0"/>
              </a:rPr>
              <a:t>Problem Statement Abstract:</a:t>
            </a:r>
          </a:p>
        </p:txBody>
      </p:sp>
      <p:sp>
        <p:nvSpPr>
          <p:cNvPr id="3" name="TextBox 2">
            <a:extLst>
              <a:ext uri="{FF2B5EF4-FFF2-40B4-BE49-F238E27FC236}">
                <a16:creationId xmlns:a16="http://schemas.microsoft.com/office/drawing/2014/main" id="{93A7CBE5-7B83-B234-1971-4CCE0CBEE7F0}"/>
              </a:ext>
            </a:extLst>
          </p:cNvPr>
          <p:cNvSpPr txBox="1"/>
          <p:nvPr/>
        </p:nvSpPr>
        <p:spPr>
          <a:xfrm>
            <a:off x="304800" y="1165086"/>
            <a:ext cx="7219950" cy="4862870"/>
          </a:xfrm>
          <a:prstGeom prst="rect">
            <a:avLst/>
          </a:prstGeom>
          <a:noFill/>
        </p:spPr>
        <p:txBody>
          <a:bodyPr wrap="square" rtlCol="0">
            <a:spAutoFit/>
          </a:bodyPr>
          <a:lstStyle/>
          <a:p>
            <a:r>
              <a:rPr lang="en-US" sz="1800" b="0" i="0" dirty="0">
                <a:solidFill>
                  <a:srgbClr val="002060"/>
                </a:solidFill>
                <a:effectLst/>
                <a:latin typeface="Cambria Math" panose="02040503050406030204" pitchFamily="18" charset="0"/>
                <a:ea typeface="Cambria Math" panose="02040503050406030204" pitchFamily="18" charset="0"/>
              </a:rPr>
              <a:t>The current agricultural landscape faces a critical challenge marked by the inadequacies in traditional irrigation practices, resulting in either excessive water usage, leading to wastage, or insufficient watering, adversely impacting crop health and yield. Furthermore, the deficiency in accurate detection of plant diseases and the judicious application of pesticides exacerbates the issue, as suboptimal knowledge in these areas hinders proactive measures to ensure crop vitality. </a:t>
            </a:r>
          </a:p>
          <a:p>
            <a:endParaRPr lang="en-US" sz="1800" b="0" i="0" dirty="0">
              <a:solidFill>
                <a:srgbClr val="002060"/>
              </a:solidFill>
              <a:effectLst/>
              <a:latin typeface="Cambria Math" panose="02040503050406030204" pitchFamily="18" charset="0"/>
              <a:ea typeface="Cambria Math" panose="02040503050406030204" pitchFamily="18" charset="0"/>
            </a:endParaRPr>
          </a:p>
          <a:p>
            <a:r>
              <a:rPr lang="en-US" sz="1800" b="1" i="0" dirty="0">
                <a:solidFill>
                  <a:srgbClr val="002060"/>
                </a:solidFill>
                <a:effectLst/>
                <a:latin typeface="Cambria" panose="02040503050406030204" pitchFamily="18" charset="0"/>
                <a:ea typeface="Cambria" panose="02040503050406030204" pitchFamily="18" charset="0"/>
              </a:rPr>
              <a:t>This holistic problem demands innovative solutions that integrate precision irrigation methods, advanced disease detection technologies, and optimized pesticide application strategies to promote sustainable and efficient agricultural practices, ultimately enhancing crop productivity and contributing to global food security .</a:t>
            </a:r>
            <a:endParaRPr lang="en-IN" sz="1800" b="1" dirty="0">
              <a:solidFill>
                <a:srgbClr val="002060"/>
              </a:solidFill>
              <a:latin typeface="Cambria" panose="02040503050406030204" pitchFamily="18" charset="0"/>
              <a:ea typeface="Cambria" panose="02040503050406030204" pitchFamily="18" charset="0"/>
            </a:endParaRPr>
          </a:p>
          <a:p>
            <a:pPr algn="ctr">
              <a:lnSpc>
                <a:spcPts val="4759"/>
              </a:lnSpc>
            </a:pPr>
            <a:endParaRPr lang="en-US" sz="2000" dirty="0">
              <a:solidFill>
                <a:srgbClr val="002060"/>
              </a:solidFill>
              <a:latin typeface="Canva Sans"/>
            </a:endParaRPr>
          </a:p>
          <a:p>
            <a:endParaRPr lang="en-US" dirty="0">
              <a:solidFill>
                <a:srgbClr val="002060"/>
              </a:solidFill>
            </a:endParaRPr>
          </a:p>
        </p:txBody>
      </p:sp>
      <p:sp>
        <p:nvSpPr>
          <p:cNvPr id="6" name="TextBox 5">
            <a:extLst>
              <a:ext uri="{FF2B5EF4-FFF2-40B4-BE49-F238E27FC236}">
                <a16:creationId xmlns:a16="http://schemas.microsoft.com/office/drawing/2014/main" id="{9972FC45-CD5C-4EE5-4338-C9D707AEFF95}"/>
              </a:ext>
            </a:extLst>
          </p:cNvPr>
          <p:cNvSpPr txBox="1"/>
          <p:nvPr/>
        </p:nvSpPr>
        <p:spPr>
          <a:xfrm>
            <a:off x="1095375" y="5431363"/>
            <a:ext cx="1962150" cy="369332"/>
          </a:xfrm>
          <a:prstGeom prst="rect">
            <a:avLst/>
          </a:prstGeom>
          <a:noFill/>
        </p:spPr>
        <p:txBody>
          <a:bodyPr wrap="square" rtlCol="0">
            <a:spAutoFit/>
          </a:bodyPr>
          <a:lstStyle/>
          <a:p>
            <a:r>
              <a:rPr lang="en-US" dirty="0">
                <a:solidFill>
                  <a:schemeClr val="bg1"/>
                </a:solidFill>
                <a:latin typeface="Amasis MT Pro Black" panose="02040A04050005020304" pitchFamily="18" charset="0"/>
              </a:rPr>
              <a:t>RESOLUTION ?</a:t>
            </a:r>
          </a:p>
        </p:txBody>
      </p:sp>
    </p:spTree>
    <p:extLst>
      <p:ext uri="{BB962C8B-B14F-4D97-AF65-F5344CB8AC3E}">
        <p14:creationId xmlns:p14="http://schemas.microsoft.com/office/powerpoint/2010/main" val="33718845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1C435E-0ACE-6F82-1FC1-92A68BFB7D53}"/>
              </a:ext>
            </a:extLst>
          </p:cNvPr>
          <p:cNvSpPr txBox="1"/>
          <p:nvPr/>
        </p:nvSpPr>
        <p:spPr>
          <a:xfrm>
            <a:off x="765755" y="476194"/>
            <a:ext cx="6786880" cy="646331"/>
          </a:xfrm>
          <a:prstGeom prst="rect">
            <a:avLst/>
          </a:prstGeom>
          <a:noFill/>
        </p:spPr>
        <p:txBody>
          <a:bodyPr wrap="square" rtlCol="0">
            <a:spAutoFit/>
          </a:bodyPr>
          <a:lstStyle/>
          <a:p>
            <a:r>
              <a:rPr lang="en-US" sz="3600" b="1" u="sng" dirty="0">
                <a:solidFill>
                  <a:schemeClr val="accent6">
                    <a:lumMod val="50000"/>
                  </a:schemeClr>
                </a:solidFill>
                <a:latin typeface="Amasis MT Pro Black" panose="02040A04050005020304" pitchFamily="18" charset="0"/>
              </a:rPr>
              <a:t>Our Ideas And Approach:</a:t>
            </a:r>
          </a:p>
        </p:txBody>
      </p:sp>
      <p:sp>
        <p:nvSpPr>
          <p:cNvPr id="4" name="TextBox 3">
            <a:extLst>
              <a:ext uri="{FF2B5EF4-FFF2-40B4-BE49-F238E27FC236}">
                <a16:creationId xmlns:a16="http://schemas.microsoft.com/office/drawing/2014/main" id="{B7634B32-5B00-7E1F-29A6-E726203CC583}"/>
              </a:ext>
            </a:extLst>
          </p:cNvPr>
          <p:cNvSpPr txBox="1"/>
          <p:nvPr/>
        </p:nvSpPr>
        <p:spPr>
          <a:xfrm>
            <a:off x="669234" y="1361064"/>
            <a:ext cx="10992679" cy="3908762"/>
          </a:xfrm>
          <a:prstGeom prst="rect">
            <a:avLst/>
          </a:prstGeom>
          <a:solidFill>
            <a:schemeClr val="accent6">
              <a:lumMod val="50000"/>
              <a:alpha val="40000"/>
            </a:schemeClr>
          </a:solidFill>
        </p:spPr>
        <p:txBody>
          <a:bodyPr wrap="square" rtlCol="0">
            <a:spAutoFit/>
          </a:bodyPr>
          <a:lstStyle/>
          <a:p>
            <a:pPr marL="457200" indent="-457200" algn="l">
              <a:buFont typeface="Wingdings" panose="05000000000000000000" pitchFamily="2" charset="2"/>
              <a:buChar char="v"/>
            </a:pPr>
            <a:endParaRPr lang="en-US" sz="1600" b="1" i="0" u="sng" dirty="0">
              <a:solidFill>
                <a:srgbClr val="002060"/>
              </a:solidFill>
              <a:effectLst/>
              <a:latin typeface="Cambria" panose="02040503050406030204" pitchFamily="18" charset="0"/>
              <a:ea typeface="Cambria" panose="02040503050406030204" pitchFamily="18" charset="0"/>
            </a:endParaRPr>
          </a:p>
          <a:p>
            <a:pPr marL="457200" indent="-457200" algn="l">
              <a:buFont typeface="Wingdings" panose="05000000000000000000" pitchFamily="2" charset="2"/>
              <a:buChar char="v"/>
            </a:pPr>
            <a:r>
              <a:rPr lang="en-US" sz="1600" b="1" i="0" u="sng" dirty="0">
                <a:solidFill>
                  <a:srgbClr val="002060"/>
                </a:solidFill>
                <a:effectLst/>
                <a:latin typeface="Cambria" panose="02040503050406030204" pitchFamily="18" charset="0"/>
                <a:ea typeface="Cambria" panose="02040503050406030204" pitchFamily="18" charset="0"/>
              </a:rPr>
              <a:t>Au</a:t>
            </a:r>
            <a:r>
              <a:rPr lang="en-US" sz="1600" b="1" u="sng" dirty="0">
                <a:solidFill>
                  <a:srgbClr val="002060"/>
                </a:solidFill>
                <a:latin typeface="Cambria" panose="02040503050406030204" pitchFamily="18" charset="0"/>
                <a:ea typeface="Cambria" panose="02040503050406030204" pitchFamily="18" charset="0"/>
              </a:rPr>
              <a:t>t</a:t>
            </a:r>
            <a:r>
              <a:rPr lang="en-US" sz="1600" b="1" i="0" u="sng" dirty="0">
                <a:solidFill>
                  <a:srgbClr val="002060"/>
                </a:solidFill>
                <a:effectLst/>
                <a:latin typeface="Cambria" panose="02040503050406030204" pitchFamily="18" charset="0"/>
                <a:ea typeface="Cambria" panose="02040503050406030204" pitchFamily="18" charset="0"/>
              </a:rPr>
              <a:t>omated Irrigation System:</a:t>
            </a:r>
            <a:r>
              <a:rPr lang="en-US" sz="1600" b="1" i="0" dirty="0">
                <a:solidFill>
                  <a:srgbClr val="002060"/>
                </a:solidFill>
                <a:effectLst/>
                <a:latin typeface="Cambria" panose="02040503050406030204" pitchFamily="18" charset="0"/>
                <a:ea typeface="Cambria" panose="02040503050406030204" pitchFamily="18" charset="0"/>
              </a:rPr>
              <a:t> Empowers users to set moisture thresholds or opt for automated thresholds by </a:t>
            </a:r>
            <a:r>
              <a:rPr lang="en-US" sz="1600" b="1" dirty="0">
                <a:solidFill>
                  <a:srgbClr val="002060"/>
                </a:solidFill>
                <a:latin typeface="Cambria" panose="02040503050406030204" pitchFamily="18" charset="0"/>
                <a:ea typeface="Cambria" panose="02040503050406030204" pitchFamily="18" charset="0"/>
              </a:rPr>
              <a:t>choosing a </a:t>
            </a:r>
            <a:r>
              <a:rPr lang="en-US" sz="1600" b="1" i="0" dirty="0">
                <a:solidFill>
                  <a:srgbClr val="002060"/>
                </a:solidFill>
                <a:effectLst/>
                <a:latin typeface="Cambria" panose="02040503050406030204" pitchFamily="18" charset="0"/>
                <a:ea typeface="Cambria" panose="02040503050406030204" pitchFamily="18" charset="0"/>
              </a:rPr>
              <a:t>crop  in the given options, a</a:t>
            </a:r>
            <a:r>
              <a:rPr lang="en-US" sz="1600" b="1" i="0" dirty="0">
                <a:solidFill>
                  <a:srgbClr val="002060"/>
                </a:solidFill>
                <a:effectLst/>
                <a:latin typeface="Söhne"/>
              </a:rPr>
              <a:t>llowing irrigation for different crops based on distinct moisture thresholds.</a:t>
            </a:r>
          </a:p>
          <a:p>
            <a:pPr marL="457200" indent="-457200" algn="l">
              <a:buFont typeface="Wingdings" panose="05000000000000000000" pitchFamily="2" charset="2"/>
              <a:buChar char="v"/>
            </a:pPr>
            <a:endParaRPr lang="en-US" sz="1600" b="1" i="0" dirty="0">
              <a:solidFill>
                <a:srgbClr val="002060"/>
              </a:solidFill>
              <a:effectLst/>
              <a:latin typeface="Cambria" panose="02040503050406030204" pitchFamily="18" charset="0"/>
              <a:ea typeface="Cambria" panose="02040503050406030204" pitchFamily="18" charset="0"/>
            </a:endParaRPr>
          </a:p>
          <a:p>
            <a:pPr marL="457200" indent="-457200" algn="l">
              <a:buFont typeface="Wingdings" panose="05000000000000000000" pitchFamily="2" charset="2"/>
              <a:buChar char="v"/>
            </a:pPr>
            <a:r>
              <a:rPr lang="en-US" sz="1600" b="1" i="0" u="sng" dirty="0">
                <a:solidFill>
                  <a:srgbClr val="002060"/>
                </a:solidFill>
                <a:effectLst/>
                <a:latin typeface="Cambria" panose="02040503050406030204" pitchFamily="18" charset="0"/>
                <a:ea typeface="Cambria" panose="02040503050406030204" pitchFamily="18" charset="0"/>
              </a:rPr>
              <a:t>Weather data collection</a:t>
            </a:r>
            <a:r>
              <a:rPr lang="en-US" sz="1600" b="1" i="0" dirty="0">
                <a:solidFill>
                  <a:srgbClr val="002060"/>
                </a:solidFill>
                <a:effectLst/>
                <a:latin typeface="Cambria" panose="02040503050406030204" pitchFamily="18" charset="0"/>
                <a:ea typeface="Cambria" panose="02040503050406030204" pitchFamily="18" charset="0"/>
              </a:rPr>
              <a:t>: Collaborate with weather APIs or services to integrate real-time weather forecasts into your system. Use this data to predict and adjust irrigation schedules proactively.</a:t>
            </a:r>
          </a:p>
          <a:p>
            <a:pPr marL="457200" indent="-457200" algn="l">
              <a:buFont typeface="Wingdings" panose="05000000000000000000" pitchFamily="2" charset="2"/>
              <a:buChar char="v"/>
            </a:pPr>
            <a:endParaRPr lang="en-US" sz="1600" b="1" i="0" dirty="0">
              <a:solidFill>
                <a:srgbClr val="002060"/>
              </a:solidFill>
              <a:effectLst/>
              <a:latin typeface="Cambria" panose="02040503050406030204" pitchFamily="18" charset="0"/>
              <a:ea typeface="Cambria" panose="02040503050406030204" pitchFamily="18" charset="0"/>
            </a:endParaRPr>
          </a:p>
          <a:p>
            <a:pPr marL="457200" indent="-457200" algn="l">
              <a:buFont typeface="Wingdings" panose="05000000000000000000" pitchFamily="2" charset="2"/>
              <a:buChar char="v"/>
            </a:pPr>
            <a:r>
              <a:rPr lang="en-US" sz="1600" b="1" i="0" u="sng" dirty="0">
                <a:solidFill>
                  <a:srgbClr val="002060"/>
                </a:solidFill>
                <a:effectLst/>
                <a:latin typeface="Cambria" panose="02040503050406030204" pitchFamily="18" charset="0"/>
                <a:ea typeface="Cambria" panose="02040503050406030204" pitchFamily="18" charset="0"/>
              </a:rPr>
              <a:t>Crop Health Imaging</a:t>
            </a:r>
            <a:r>
              <a:rPr lang="en-US" sz="1600" b="1" i="0" dirty="0">
                <a:solidFill>
                  <a:srgbClr val="002060"/>
                </a:solidFill>
                <a:effectLst/>
                <a:latin typeface="Cambria" panose="02040503050406030204" pitchFamily="18" charset="0"/>
                <a:ea typeface="Cambria" panose="02040503050406030204" pitchFamily="18" charset="0"/>
              </a:rPr>
              <a:t>: MATLAB image processing and AI algorithms to analyze images to identify plant diseases and pests and  automated suggestion of pesticides based on disease diagnosis.</a:t>
            </a:r>
          </a:p>
          <a:p>
            <a:pPr marL="457200" indent="-457200" algn="l">
              <a:buFont typeface="Wingdings" panose="05000000000000000000" pitchFamily="2" charset="2"/>
              <a:buChar char="v"/>
            </a:pPr>
            <a:endParaRPr lang="en-US" sz="1600" b="1" i="0" dirty="0">
              <a:solidFill>
                <a:srgbClr val="002060"/>
              </a:solidFill>
              <a:effectLst/>
              <a:latin typeface="Cambria" panose="02040503050406030204" pitchFamily="18" charset="0"/>
              <a:ea typeface="Cambria" panose="02040503050406030204" pitchFamily="18" charset="0"/>
            </a:endParaRPr>
          </a:p>
          <a:p>
            <a:pPr marL="457200" indent="-457200" algn="l">
              <a:buFont typeface="Wingdings" panose="05000000000000000000" pitchFamily="2" charset="2"/>
              <a:buChar char="v"/>
            </a:pPr>
            <a:r>
              <a:rPr lang="en-US" sz="1600" b="1" i="0" u="sng" dirty="0">
                <a:solidFill>
                  <a:srgbClr val="002060"/>
                </a:solidFill>
                <a:effectLst/>
                <a:latin typeface="Cambria" panose="02040503050406030204" pitchFamily="18" charset="0"/>
                <a:ea typeface="Cambria" panose="02040503050406030204" pitchFamily="18" charset="0"/>
              </a:rPr>
              <a:t>Integration of </a:t>
            </a:r>
            <a:r>
              <a:rPr lang="en-US" sz="1600" b="1" u="sng" dirty="0">
                <a:solidFill>
                  <a:srgbClr val="002060"/>
                </a:solidFill>
                <a:latin typeface="Cambria" panose="02040503050406030204" pitchFamily="18" charset="0"/>
                <a:ea typeface="Cambria" panose="02040503050406030204" pitchFamily="18" charset="0"/>
              </a:rPr>
              <a:t>S</a:t>
            </a:r>
            <a:r>
              <a:rPr lang="en-US" sz="1600" b="1" i="0" u="sng" dirty="0">
                <a:solidFill>
                  <a:srgbClr val="002060"/>
                </a:solidFill>
                <a:effectLst/>
                <a:latin typeface="Cambria" panose="02040503050406030204" pitchFamily="18" charset="0"/>
                <a:ea typeface="Cambria" panose="02040503050406030204" pitchFamily="18" charset="0"/>
              </a:rPr>
              <a:t>ensors</a:t>
            </a:r>
            <a:r>
              <a:rPr lang="en-US" sz="1600" b="1" i="0" dirty="0">
                <a:solidFill>
                  <a:srgbClr val="002060"/>
                </a:solidFill>
                <a:effectLst/>
                <a:latin typeface="Cambria" panose="02040503050406030204" pitchFamily="18" charset="0"/>
                <a:ea typeface="Cambria" panose="02040503050406030204" pitchFamily="18" charset="0"/>
              </a:rPr>
              <a:t>: Collect the real time data of parameters such as temperature and moisture using sensors and to display it using dashboards and use it for determining the irrigation schedules.</a:t>
            </a:r>
          </a:p>
          <a:p>
            <a:pPr>
              <a:lnSpc>
                <a:spcPts val="4759"/>
              </a:lnSpc>
            </a:pPr>
            <a:r>
              <a:rPr lang="en-US" sz="1600" b="1" dirty="0">
                <a:solidFill>
                  <a:srgbClr val="002060"/>
                </a:solidFill>
                <a:latin typeface="Canva Sans"/>
              </a:rPr>
              <a:t> </a:t>
            </a:r>
          </a:p>
          <a:p>
            <a:endParaRPr lang="en-US" sz="1600" b="1" dirty="0">
              <a:solidFill>
                <a:srgbClr val="002060"/>
              </a:solidFill>
            </a:endParaRPr>
          </a:p>
        </p:txBody>
      </p:sp>
    </p:spTree>
    <p:extLst>
      <p:ext uri="{BB962C8B-B14F-4D97-AF65-F5344CB8AC3E}">
        <p14:creationId xmlns:p14="http://schemas.microsoft.com/office/powerpoint/2010/main" val="4175181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C3FA2D-74A7-6AB2-2BCB-066B99B9F578}"/>
              </a:ext>
            </a:extLst>
          </p:cNvPr>
          <p:cNvSpPr txBox="1"/>
          <p:nvPr/>
        </p:nvSpPr>
        <p:spPr>
          <a:xfrm>
            <a:off x="294290" y="346841"/>
            <a:ext cx="4267200" cy="1077218"/>
          </a:xfrm>
          <a:prstGeom prst="rect">
            <a:avLst/>
          </a:prstGeom>
          <a:noFill/>
        </p:spPr>
        <p:txBody>
          <a:bodyPr wrap="square" rtlCol="0">
            <a:spAutoFit/>
          </a:bodyPr>
          <a:lstStyle/>
          <a:p>
            <a:r>
              <a:rPr lang="en-US" sz="3200" b="1" u="sng" dirty="0">
                <a:solidFill>
                  <a:schemeClr val="accent6">
                    <a:lumMod val="50000"/>
                  </a:schemeClr>
                </a:solidFill>
                <a:latin typeface="Amasis MT Pro Black" panose="02040A04050005020304" pitchFamily="18" charset="0"/>
              </a:rPr>
              <a:t>Key Components and its Coverage:</a:t>
            </a:r>
          </a:p>
        </p:txBody>
      </p:sp>
      <p:sp>
        <p:nvSpPr>
          <p:cNvPr id="3" name="TextBox 2">
            <a:extLst>
              <a:ext uri="{FF2B5EF4-FFF2-40B4-BE49-F238E27FC236}">
                <a16:creationId xmlns:a16="http://schemas.microsoft.com/office/drawing/2014/main" id="{FE0F05A4-C975-F1A2-F450-3C8AD58C4BEA}"/>
              </a:ext>
            </a:extLst>
          </p:cNvPr>
          <p:cNvSpPr txBox="1"/>
          <p:nvPr/>
        </p:nvSpPr>
        <p:spPr>
          <a:xfrm>
            <a:off x="9165021" y="2380253"/>
            <a:ext cx="3026979" cy="707886"/>
          </a:xfrm>
          <a:prstGeom prst="rect">
            <a:avLst/>
          </a:prstGeom>
          <a:noFill/>
        </p:spPr>
        <p:txBody>
          <a:bodyPr wrap="square" rtlCol="0">
            <a:spAutoFit/>
          </a:bodyPr>
          <a:lstStyle/>
          <a:p>
            <a:r>
              <a:rPr lang="en-US" sz="2000" dirty="0">
                <a:solidFill>
                  <a:schemeClr val="bg1"/>
                </a:solidFill>
                <a:latin typeface="Amasis MT Pro Black" panose="02040A04050005020304" pitchFamily="18" charset="0"/>
              </a:rPr>
              <a:t>1.Sensor </a:t>
            </a:r>
          </a:p>
          <a:p>
            <a:r>
              <a:rPr lang="en-US" sz="2000" dirty="0">
                <a:solidFill>
                  <a:schemeClr val="bg1"/>
                </a:solidFill>
                <a:latin typeface="Amasis MT Pro Black" panose="02040A04050005020304" pitchFamily="18" charset="0"/>
              </a:rPr>
              <a:t>Integration.</a:t>
            </a:r>
          </a:p>
        </p:txBody>
      </p:sp>
      <p:sp>
        <p:nvSpPr>
          <p:cNvPr id="4" name="TextBox 3">
            <a:extLst>
              <a:ext uri="{FF2B5EF4-FFF2-40B4-BE49-F238E27FC236}">
                <a16:creationId xmlns:a16="http://schemas.microsoft.com/office/drawing/2014/main" id="{71407B42-6BA6-B73C-AD91-2B177D5071EC}"/>
              </a:ext>
            </a:extLst>
          </p:cNvPr>
          <p:cNvSpPr txBox="1"/>
          <p:nvPr/>
        </p:nvSpPr>
        <p:spPr>
          <a:xfrm>
            <a:off x="5065988" y="593062"/>
            <a:ext cx="2564524" cy="830997"/>
          </a:xfrm>
          <a:prstGeom prst="rect">
            <a:avLst/>
          </a:prstGeom>
          <a:noFill/>
        </p:spPr>
        <p:txBody>
          <a:bodyPr wrap="square" rtlCol="0">
            <a:spAutoFit/>
          </a:bodyPr>
          <a:lstStyle/>
          <a:p>
            <a:r>
              <a:rPr lang="en-US" sz="1600" dirty="0">
                <a:solidFill>
                  <a:schemeClr val="bg1"/>
                </a:solidFill>
                <a:latin typeface="Amasis MT Pro Black" panose="02040A04050005020304" pitchFamily="18" charset="0"/>
              </a:rPr>
              <a:t>2.Predictive Analytics Algorithms &amp; Detection Models</a:t>
            </a:r>
          </a:p>
        </p:txBody>
      </p:sp>
      <p:sp>
        <p:nvSpPr>
          <p:cNvPr id="5" name="TextBox 4">
            <a:extLst>
              <a:ext uri="{FF2B5EF4-FFF2-40B4-BE49-F238E27FC236}">
                <a16:creationId xmlns:a16="http://schemas.microsoft.com/office/drawing/2014/main" id="{C2E2B38B-B6CF-EB56-F4A5-A4928EE09589}"/>
              </a:ext>
            </a:extLst>
          </p:cNvPr>
          <p:cNvSpPr txBox="1"/>
          <p:nvPr/>
        </p:nvSpPr>
        <p:spPr>
          <a:xfrm>
            <a:off x="3721865" y="5934670"/>
            <a:ext cx="3103029" cy="923330"/>
          </a:xfrm>
          <a:prstGeom prst="rect">
            <a:avLst/>
          </a:prstGeom>
          <a:noFill/>
        </p:spPr>
        <p:txBody>
          <a:bodyPr wrap="none" rtlCol="0">
            <a:spAutoFit/>
          </a:bodyPr>
          <a:lstStyle/>
          <a:p>
            <a:r>
              <a:rPr lang="en-US" dirty="0">
                <a:solidFill>
                  <a:schemeClr val="bg1"/>
                </a:solidFill>
                <a:latin typeface="Amasis MT Pro Black" panose="02040A04050005020304" pitchFamily="18" charset="0"/>
              </a:rPr>
              <a:t>3.Alerts &amp; </a:t>
            </a:r>
          </a:p>
          <a:p>
            <a:r>
              <a:rPr lang="en-US" dirty="0">
                <a:solidFill>
                  <a:schemeClr val="bg1"/>
                </a:solidFill>
                <a:latin typeface="Amasis MT Pro Black" panose="02040A04050005020304" pitchFamily="18" charset="0"/>
              </a:rPr>
              <a:t>Notifications of Weather </a:t>
            </a:r>
          </a:p>
          <a:p>
            <a:r>
              <a:rPr lang="en-US" dirty="0">
                <a:solidFill>
                  <a:schemeClr val="bg1"/>
                </a:solidFill>
                <a:latin typeface="Amasis MT Pro Black" panose="02040A04050005020304" pitchFamily="18" charset="0"/>
              </a:rPr>
              <a:t>Parameters</a:t>
            </a:r>
          </a:p>
        </p:txBody>
      </p:sp>
      <p:sp>
        <p:nvSpPr>
          <p:cNvPr id="8" name="TextBox 7">
            <a:extLst>
              <a:ext uri="{FF2B5EF4-FFF2-40B4-BE49-F238E27FC236}">
                <a16:creationId xmlns:a16="http://schemas.microsoft.com/office/drawing/2014/main" id="{9CA8A4C0-DB51-96C2-80A4-4DF0E174569B}"/>
              </a:ext>
            </a:extLst>
          </p:cNvPr>
          <p:cNvSpPr txBox="1"/>
          <p:nvPr/>
        </p:nvSpPr>
        <p:spPr>
          <a:xfrm>
            <a:off x="10271234" y="4757836"/>
            <a:ext cx="6479626" cy="646331"/>
          </a:xfrm>
          <a:prstGeom prst="rect">
            <a:avLst/>
          </a:prstGeom>
          <a:noFill/>
        </p:spPr>
        <p:txBody>
          <a:bodyPr wrap="square">
            <a:spAutoFit/>
          </a:bodyPr>
          <a:lstStyle/>
          <a:p>
            <a:r>
              <a:rPr lang="en-US" b="1" dirty="0">
                <a:solidFill>
                  <a:schemeClr val="bg1"/>
                </a:solidFill>
                <a:latin typeface="Amasis MT Pro Black" panose="02040A04050005020304" pitchFamily="18" charset="0"/>
              </a:rPr>
              <a:t>4.Integration of </a:t>
            </a:r>
          </a:p>
          <a:p>
            <a:r>
              <a:rPr lang="en-US" b="1" dirty="0">
                <a:solidFill>
                  <a:schemeClr val="bg1"/>
                </a:solidFill>
                <a:latin typeface="Amasis MT Pro Black" panose="02040A04050005020304" pitchFamily="18" charset="0"/>
              </a:rPr>
              <a:t>Systems.</a:t>
            </a:r>
          </a:p>
        </p:txBody>
      </p:sp>
    </p:spTree>
    <p:extLst>
      <p:ext uri="{BB962C8B-B14F-4D97-AF65-F5344CB8AC3E}">
        <p14:creationId xmlns:p14="http://schemas.microsoft.com/office/powerpoint/2010/main" val="187259231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device&#10;&#10;Description automatically generated">
            <a:extLst>
              <a:ext uri="{FF2B5EF4-FFF2-40B4-BE49-F238E27FC236}">
                <a16:creationId xmlns:a16="http://schemas.microsoft.com/office/drawing/2014/main" id="{AD342A5C-4940-E271-BB97-F0C9320BD0E1}"/>
              </a:ext>
            </a:extLst>
          </p:cNvPr>
          <p:cNvPicPr>
            <a:picLocks noChangeAspect="1"/>
          </p:cNvPicPr>
          <p:nvPr/>
        </p:nvPicPr>
        <p:blipFill rotWithShape="1">
          <a:blip r:embed="rId2">
            <a:extLst>
              <a:ext uri="{28A0092B-C50C-407E-A947-70E740481C1C}">
                <a14:useLocalDpi xmlns:a14="http://schemas.microsoft.com/office/drawing/2010/main" val="0"/>
              </a:ext>
            </a:extLst>
          </a:blip>
          <a:srcRect l="35546" t="23203" r="486" b="14167"/>
          <a:stretch/>
        </p:blipFill>
        <p:spPr>
          <a:xfrm>
            <a:off x="-1097280" y="-284480"/>
            <a:ext cx="13362853" cy="7355840"/>
          </a:xfrm>
          <a:prstGeom prst="rect">
            <a:avLst/>
          </a:prstGeom>
        </p:spPr>
      </p:pic>
      <p:sp>
        <p:nvSpPr>
          <p:cNvPr id="10" name="TextBox 9">
            <a:extLst>
              <a:ext uri="{FF2B5EF4-FFF2-40B4-BE49-F238E27FC236}">
                <a16:creationId xmlns:a16="http://schemas.microsoft.com/office/drawing/2014/main" id="{BF6A4D1C-4E13-1F3B-8DC9-CC5B75BB4478}"/>
              </a:ext>
            </a:extLst>
          </p:cNvPr>
          <p:cNvSpPr txBox="1"/>
          <p:nvPr/>
        </p:nvSpPr>
        <p:spPr>
          <a:xfrm>
            <a:off x="9320641" y="4983599"/>
            <a:ext cx="2606566" cy="1477328"/>
          </a:xfrm>
          <a:prstGeom prst="rect">
            <a:avLst/>
          </a:prstGeom>
          <a:noFill/>
        </p:spPr>
        <p:txBody>
          <a:bodyPr wrap="square" rtlCol="0">
            <a:spAutoFit/>
          </a:bodyPr>
          <a:lstStyle/>
          <a:p>
            <a:r>
              <a:rPr lang="en-US" dirty="0">
                <a:solidFill>
                  <a:schemeClr val="accent4">
                    <a:lumMod val="60000"/>
                    <a:lumOff val="40000"/>
                  </a:schemeClr>
                </a:solidFill>
                <a:latin typeface="Comic Sans MS" panose="030F0702030302020204" pitchFamily="66" charset="0"/>
              </a:rPr>
              <a:t>SENSORS USED :</a:t>
            </a:r>
          </a:p>
          <a:p>
            <a:r>
              <a:rPr lang="en-US" dirty="0">
                <a:solidFill>
                  <a:schemeClr val="accent4">
                    <a:lumMod val="60000"/>
                    <a:lumOff val="40000"/>
                  </a:schemeClr>
                </a:solidFill>
                <a:latin typeface="Comic Sans MS" panose="030F0702030302020204" pitchFamily="66" charset="0"/>
              </a:rPr>
              <a:t>1.Temperature Sensor.</a:t>
            </a:r>
          </a:p>
          <a:p>
            <a:r>
              <a:rPr lang="en-US" dirty="0">
                <a:solidFill>
                  <a:schemeClr val="accent4">
                    <a:lumMod val="60000"/>
                    <a:lumOff val="40000"/>
                  </a:schemeClr>
                </a:solidFill>
                <a:latin typeface="Comic Sans MS" panose="030F0702030302020204" pitchFamily="66" charset="0"/>
              </a:rPr>
              <a:t>2.Moisture Sensor.</a:t>
            </a:r>
          </a:p>
          <a:p>
            <a:endParaRPr lang="en-US" dirty="0">
              <a:solidFill>
                <a:schemeClr val="accent4">
                  <a:lumMod val="60000"/>
                  <a:lumOff val="40000"/>
                </a:schemeClr>
              </a:solidFill>
              <a:latin typeface="Comic Sans MS" panose="030F0702030302020204" pitchFamily="66" charset="0"/>
            </a:endParaRPr>
          </a:p>
        </p:txBody>
      </p:sp>
      <p:sp>
        <p:nvSpPr>
          <p:cNvPr id="11" name="TextBox 10">
            <a:extLst>
              <a:ext uri="{FF2B5EF4-FFF2-40B4-BE49-F238E27FC236}">
                <a16:creationId xmlns:a16="http://schemas.microsoft.com/office/drawing/2014/main" id="{1A8D63E9-3F07-F6DB-C50D-738BE8F6B646}"/>
              </a:ext>
            </a:extLst>
          </p:cNvPr>
          <p:cNvSpPr txBox="1"/>
          <p:nvPr/>
        </p:nvSpPr>
        <p:spPr>
          <a:xfrm>
            <a:off x="956441" y="2862803"/>
            <a:ext cx="7735614" cy="2459006"/>
          </a:xfrm>
          <a:prstGeom prst="rect">
            <a:avLst/>
          </a:prstGeom>
          <a:solidFill>
            <a:schemeClr val="accent4">
              <a:lumMod val="50000"/>
              <a:alpha val="71000"/>
            </a:schemeClr>
          </a:solidFill>
        </p:spPr>
        <p:txBody>
          <a:bodyPr wrap="square" rtlCol="0">
            <a:spAutoFit/>
          </a:bodyPr>
          <a:lstStyle/>
          <a:p>
            <a:pPr marL="457200" indent="-457200" algn="l">
              <a:buFont typeface="Wingdings" panose="05000000000000000000" pitchFamily="2" charset="2"/>
              <a:buChar char="v"/>
            </a:pPr>
            <a:endParaRPr lang="en-US" sz="2000" b="1" i="0" dirty="0">
              <a:solidFill>
                <a:schemeClr val="bg1"/>
              </a:solidFill>
              <a:effectLst/>
              <a:latin typeface="Cambria" panose="02040503050406030204" pitchFamily="18" charset="0"/>
              <a:ea typeface="Cambria" panose="02040503050406030204" pitchFamily="18" charset="0"/>
              <a:cs typeface="Amatic SC" panose="020F0502020204030204" pitchFamily="2" charset="-79"/>
            </a:endParaRPr>
          </a:p>
          <a:p>
            <a:pPr marL="457200" indent="-457200" algn="l">
              <a:buFont typeface="Wingdings" panose="05000000000000000000" pitchFamily="2" charset="2"/>
              <a:buChar char="v"/>
            </a:pPr>
            <a:r>
              <a:rPr lang="en-US" sz="2000" b="1" i="0" dirty="0">
                <a:solidFill>
                  <a:schemeClr val="bg1"/>
                </a:solidFill>
                <a:effectLst/>
                <a:latin typeface="Cambria" panose="02040503050406030204" pitchFamily="18" charset="0"/>
                <a:ea typeface="Cambria" panose="02040503050406030204" pitchFamily="18" charset="0"/>
                <a:cs typeface="Amatic SC" panose="020F0502020204030204" pitchFamily="2" charset="-79"/>
              </a:rPr>
              <a:t>We have used the temperature and moisture Sensors to collect the real time data  parameters such as temperature and moisture using sensors and to display it using dashboards and use it for determining the irrigation schedules.</a:t>
            </a:r>
          </a:p>
          <a:p>
            <a:pPr>
              <a:lnSpc>
                <a:spcPts val="4759"/>
              </a:lnSpc>
            </a:pPr>
            <a:r>
              <a:rPr lang="en-US" sz="2000" b="1" dirty="0">
                <a:solidFill>
                  <a:schemeClr val="bg1"/>
                </a:solidFill>
                <a:latin typeface="Cambria" panose="02040503050406030204" pitchFamily="18" charset="0"/>
                <a:ea typeface="Cambria" panose="02040503050406030204" pitchFamily="18" charset="0"/>
                <a:cs typeface="Amatic SC" panose="020F0502020204030204" pitchFamily="2" charset="-79"/>
              </a:rPr>
              <a:t> </a:t>
            </a:r>
          </a:p>
        </p:txBody>
      </p:sp>
    </p:spTree>
    <p:extLst>
      <p:ext uri="{BB962C8B-B14F-4D97-AF65-F5344CB8AC3E}">
        <p14:creationId xmlns:p14="http://schemas.microsoft.com/office/powerpoint/2010/main" val="32795400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12B86B-4936-0697-8268-1DB8DF417DEF}"/>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descr="A diagram of a circuit board&#10;&#10;Description automatically generated">
            <a:extLst>
              <a:ext uri="{FF2B5EF4-FFF2-40B4-BE49-F238E27FC236}">
                <a16:creationId xmlns:a16="http://schemas.microsoft.com/office/drawing/2014/main" id="{E1BD0DBF-0F8F-3CE5-FC6D-49FD31C02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31" y="1361661"/>
            <a:ext cx="7921487" cy="5168348"/>
          </a:xfrm>
          <a:prstGeom prst="rect">
            <a:avLst/>
          </a:prstGeom>
        </p:spPr>
      </p:pic>
    </p:spTree>
    <p:extLst>
      <p:ext uri="{BB962C8B-B14F-4D97-AF65-F5344CB8AC3E}">
        <p14:creationId xmlns:p14="http://schemas.microsoft.com/office/powerpoint/2010/main" val="187163461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3D712F-9A0D-BC38-7515-878C4A685FC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8933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device&#10;&#10;Description automatically generated">
            <a:extLst>
              <a:ext uri="{FF2B5EF4-FFF2-40B4-BE49-F238E27FC236}">
                <a16:creationId xmlns:a16="http://schemas.microsoft.com/office/drawing/2014/main" id="{5C7AE4E0-EE58-9DDC-6D41-9723C0A1A605}"/>
              </a:ext>
            </a:extLst>
          </p:cNvPr>
          <p:cNvPicPr>
            <a:picLocks noChangeAspect="1"/>
          </p:cNvPicPr>
          <p:nvPr/>
        </p:nvPicPr>
        <p:blipFill rotWithShape="1">
          <a:blip r:embed="rId2">
            <a:extLst>
              <a:ext uri="{28A0092B-C50C-407E-A947-70E740481C1C}">
                <a14:useLocalDpi xmlns:a14="http://schemas.microsoft.com/office/drawing/2010/main" val="0"/>
              </a:ext>
            </a:extLst>
          </a:blip>
          <a:srcRect l="34389" t="2465" b="21863"/>
          <a:stretch/>
        </p:blipFill>
        <p:spPr>
          <a:xfrm>
            <a:off x="0" y="7520"/>
            <a:ext cx="12772102" cy="6858000"/>
          </a:xfrm>
          <a:prstGeom prst="rect">
            <a:avLst/>
          </a:prstGeom>
        </p:spPr>
      </p:pic>
      <p:sp>
        <p:nvSpPr>
          <p:cNvPr id="4" name="TextBox 3">
            <a:extLst>
              <a:ext uri="{FF2B5EF4-FFF2-40B4-BE49-F238E27FC236}">
                <a16:creationId xmlns:a16="http://schemas.microsoft.com/office/drawing/2014/main" id="{3EFA451A-4447-3FE3-47E3-ECFD7642047F}"/>
              </a:ext>
            </a:extLst>
          </p:cNvPr>
          <p:cNvSpPr txBox="1"/>
          <p:nvPr/>
        </p:nvSpPr>
        <p:spPr>
          <a:xfrm>
            <a:off x="8367251" y="2974855"/>
            <a:ext cx="3057832" cy="923330"/>
          </a:xfrm>
          <a:prstGeom prst="rect">
            <a:avLst/>
          </a:prstGeom>
          <a:noFill/>
        </p:spPr>
        <p:txBody>
          <a:bodyPr wrap="square" rtlCol="0">
            <a:spAutoFit/>
          </a:bodyPr>
          <a:lstStyle/>
          <a:p>
            <a:r>
              <a:rPr lang="en-US" dirty="0">
                <a:solidFill>
                  <a:srgbClr val="FFFF00"/>
                </a:solidFill>
                <a:latin typeface="Comic Sans MS" panose="030F0702030302020204" pitchFamily="66" charset="0"/>
              </a:rPr>
              <a:t>Cloud &amp; Software used:</a:t>
            </a:r>
          </a:p>
          <a:p>
            <a:r>
              <a:rPr lang="en-US" dirty="0">
                <a:solidFill>
                  <a:srgbClr val="FFFF00"/>
                </a:solidFill>
                <a:latin typeface="Comic Sans MS" panose="030F0702030302020204" pitchFamily="66" charset="0"/>
              </a:rPr>
              <a:t>1.ARDUINO IoT Cloud.</a:t>
            </a:r>
          </a:p>
          <a:p>
            <a:r>
              <a:rPr lang="en-US" dirty="0">
                <a:solidFill>
                  <a:srgbClr val="FFFF00"/>
                </a:solidFill>
                <a:latin typeface="Comic Sans MS" panose="030F0702030302020204" pitchFamily="66" charset="0"/>
              </a:rPr>
              <a:t>2.MATLAB Software</a:t>
            </a:r>
          </a:p>
        </p:txBody>
      </p:sp>
      <p:sp>
        <p:nvSpPr>
          <p:cNvPr id="5" name="TextBox 4">
            <a:extLst>
              <a:ext uri="{FF2B5EF4-FFF2-40B4-BE49-F238E27FC236}">
                <a16:creationId xmlns:a16="http://schemas.microsoft.com/office/drawing/2014/main" id="{1B9ED9FC-7033-8C84-77C1-50C0C00CB45A}"/>
              </a:ext>
            </a:extLst>
          </p:cNvPr>
          <p:cNvSpPr txBox="1"/>
          <p:nvPr/>
        </p:nvSpPr>
        <p:spPr>
          <a:xfrm>
            <a:off x="555522" y="2603145"/>
            <a:ext cx="7393858" cy="3785652"/>
          </a:xfrm>
          <a:prstGeom prst="rect">
            <a:avLst/>
          </a:prstGeom>
          <a:solidFill>
            <a:schemeClr val="accent6">
              <a:lumMod val="50000"/>
              <a:alpha val="90000"/>
            </a:schemeClr>
          </a:solidFill>
        </p:spPr>
        <p:txBody>
          <a:bodyPr wrap="square" rtlCol="0">
            <a:spAutoFit/>
          </a:bodyPr>
          <a:lstStyle/>
          <a:p>
            <a:br>
              <a:rPr lang="en-US" sz="1600" dirty="0">
                <a:solidFill>
                  <a:schemeClr val="bg1"/>
                </a:solidFill>
                <a:latin typeface="Cambria" panose="02040503050406030204" pitchFamily="18" charset="0"/>
                <a:ea typeface="Cambria" panose="02040503050406030204" pitchFamily="18" charset="0"/>
              </a:rPr>
            </a:br>
            <a:r>
              <a:rPr lang="en-US" sz="1600" b="0" i="0" dirty="0">
                <a:solidFill>
                  <a:schemeClr val="bg1"/>
                </a:solidFill>
                <a:effectLst/>
                <a:latin typeface="Cambria" panose="02040503050406030204" pitchFamily="18" charset="0"/>
                <a:ea typeface="Cambria" panose="02040503050406030204" pitchFamily="18" charset="0"/>
              </a:rPr>
              <a:t>In our project, we utilized Arduino IoT Cloud to establish a comprehensive dashboard ,</a:t>
            </a:r>
            <a:r>
              <a:rPr lang="en-US" sz="1600" b="0" i="0" dirty="0">
                <a:solidFill>
                  <a:schemeClr val="bg1"/>
                </a:solidFill>
                <a:effectLst/>
                <a:latin typeface="Cambria Math" panose="02040503050406030204" pitchFamily="18" charset="0"/>
                <a:ea typeface="Cambria Math" panose="02040503050406030204" pitchFamily="18" charset="0"/>
              </a:rPr>
              <a:t> asking input, building live graphs for real-time  monitoring and writing codes and algorithms for controlling irrigation practices </a:t>
            </a:r>
            <a:r>
              <a:rPr lang="en-US" sz="1600" b="0" i="0" dirty="0">
                <a:solidFill>
                  <a:schemeClr val="bg1"/>
                </a:solidFill>
                <a:effectLst/>
                <a:latin typeface="Cambria" panose="02040503050406030204" pitchFamily="18" charset="0"/>
                <a:ea typeface="Cambria" panose="02040503050406030204" pitchFamily="18" charset="0"/>
              </a:rPr>
              <a:t>for(Which can be accessed via both Website and a Mobile App) monitoring moisture, humidity, and temperature levels in a designated environment. The real-time data from Arduino sensors facilitated seamless visualization and analysis of the prevailing environmental conditions. </a:t>
            </a:r>
          </a:p>
          <a:p>
            <a:endParaRPr lang="en-US" sz="1600" dirty="0">
              <a:solidFill>
                <a:schemeClr val="bg1"/>
              </a:solidFill>
              <a:latin typeface="Cambria" panose="02040503050406030204" pitchFamily="18" charset="0"/>
              <a:ea typeface="Cambria" panose="02040503050406030204" pitchFamily="18" charset="0"/>
            </a:endParaRPr>
          </a:p>
          <a:p>
            <a:r>
              <a:rPr lang="en-US" sz="1600" b="0" i="0" dirty="0">
                <a:solidFill>
                  <a:schemeClr val="bg1"/>
                </a:solidFill>
                <a:effectLst/>
                <a:latin typeface="Cambria" panose="02040503050406030204" pitchFamily="18" charset="0"/>
                <a:ea typeface="Cambria" panose="02040503050406030204" pitchFamily="18" charset="0"/>
              </a:rPr>
              <a:t>Simultaneously, we harnessed MATLAB for disease detection through image processing techniques. By leveraging the capabilities of MATLAB, we developed an intelligent system capable of identifying and diagnosing plant diseases based on captured images. This provided an advanced image processing pipeline for the early detection of diseases, enhancing the efficiency of agricultural management practices</a:t>
            </a:r>
            <a:endParaRPr lang="en-US" sz="16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41705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TotalTime>
  <Words>1258</Words>
  <Application>Microsoft Macintosh PowerPoint</Application>
  <PresentationFormat>Widescreen</PresentationFormat>
  <Paragraphs>104</Paragraphs>
  <Slides>22</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22</vt:i4>
      </vt:variant>
    </vt:vector>
  </HeadingPairs>
  <TitlesOfParts>
    <vt:vector size="38" baseType="lpstr">
      <vt:lpstr>Meiryo</vt:lpstr>
      <vt:lpstr>Abel</vt:lpstr>
      <vt:lpstr>ADLaM Display</vt:lpstr>
      <vt:lpstr>Amasis MT Pro Black</vt:lpstr>
      <vt:lpstr>Arial</vt:lpstr>
      <vt:lpstr>Berlin Sans FB Demi</vt:lpstr>
      <vt:lpstr>Bookman Old Style</vt:lpstr>
      <vt:lpstr>Calibri</vt:lpstr>
      <vt:lpstr>Calibri Light</vt:lpstr>
      <vt:lpstr>Cambria</vt:lpstr>
      <vt:lpstr>Cambria Math</vt:lpstr>
      <vt:lpstr>Canva Sans</vt:lpstr>
      <vt:lpstr>Comic Sans MS</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T</dc:creator>
  <cp:lastModifiedBy>SHUCHITHA R</cp:lastModifiedBy>
  <cp:revision>2</cp:revision>
  <dcterms:created xsi:type="dcterms:W3CDTF">2024-01-20T11:01:25Z</dcterms:created>
  <dcterms:modified xsi:type="dcterms:W3CDTF">2024-09-12T10:49:49Z</dcterms:modified>
</cp:coreProperties>
</file>